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723" r:id="rId2"/>
    <p:sldMasterId id="2147483741" r:id="rId3"/>
    <p:sldMasterId id="2147483754" r:id="rId4"/>
    <p:sldMasterId id="2147483791" r:id="rId5"/>
  </p:sldMasterIdLst>
  <p:notesMasterIdLst>
    <p:notesMasterId r:id="rId22"/>
  </p:notesMasterIdLst>
  <p:handoutMasterIdLst>
    <p:handoutMasterId r:id="rId23"/>
  </p:handoutMasterIdLst>
  <p:sldIdLst>
    <p:sldId id="445" r:id="rId6"/>
    <p:sldId id="470" r:id="rId7"/>
    <p:sldId id="471" r:id="rId8"/>
    <p:sldId id="472" r:id="rId9"/>
    <p:sldId id="473" r:id="rId10"/>
    <p:sldId id="452" r:id="rId11"/>
    <p:sldId id="476" r:id="rId12"/>
    <p:sldId id="475" r:id="rId13"/>
    <p:sldId id="451" r:id="rId14"/>
    <p:sldId id="479" r:id="rId15"/>
    <p:sldId id="336" r:id="rId16"/>
    <p:sldId id="481" r:id="rId17"/>
    <p:sldId id="480" r:id="rId18"/>
    <p:sldId id="463" r:id="rId19"/>
    <p:sldId id="482" r:id="rId20"/>
    <p:sldId id="453" r:id="rId21"/>
  </p:sldIdLst>
  <p:sldSz cx="9144000" cy="6858000" type="screen4x3"/>
  <p:notesSz cx="6669088"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2206" autoAdjust="0"/>
  </p:normalViewPr>
  <p:slideViewPr>
    <p:cSldViewPr snapToGrid="0" snapToObjects="1">
      <p:cViewPr varScale="1">
        <p:scale>
          <a:sx n="67" d="100"/>
          <a:sy n="67" d="100"/>
        </p:scale>
        <p:origin x="180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64" d="100"/>
          <a:sy n="64" d="100"/>
        </p:scale>
        <p:origin x="34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5348"/>
          </a:xfrm>
          <a:prstGeom prst="rect">
            <a:avLst/>
          </a:prstGeom>
        </p:spPr>
        <p:txBody>
          <a:bodyPr vert="horz" lIns="95812" tIns="47907" rIns="95812" bIns="47907" rtlCol="0"/>
          <a:lstStyle>
            <a:lvl1pPr algn="l">
              <a:defRPr sz="1300"/>
            </a:lvl1pPr>
          </a:lstStyle>
          <a:p>
            <a:endParaRPr lang="en-US"/>
          </a:p>
        </p:txBody>
      </p:sp>
      <p:sp>
        <p:nvSpPr>
          <p:cNvPr id="3" name="Date Placeholder 2"/>
          <p:cNvSpPr>
            <a:spLocks noGrp="1"/>
          </p:cNvSpPr>
          <p:nvPr>
            <p:ph type="dt" sz="quarter" idx="1"/>
          </p:nvPr>
        </p:nvSpPr>
        <p:spPr>
          <a:xfrm>
            <a:off x="3777608" y="1"/>
            <a:ext cx="2889938" cy="495348"/>
          </a:xfrm>
          <a:prstGeom prst="rect">
            <a:avLst/>
          </a:prstGeom>
        </p:spPr>
        <p:txBody>
          <a:bodyPr vert="horz" lIns="95812" tIns="47907" rIns="95812" bIns="47907" rtlCol="0"/>
          <a:lstStyle>
            <a:lvl1pPr algn="r">
              <a:defRPr sz="1300"/>
            </a:lvl1pPr>
          </a:lstStyle>
          <a:p>
            <a:fld id="{033B92D2-CEB8-4088-9B66-9B43755FA818}" type="datetimeFigureOut">
              <a:rPr lang="en-US" smtClean="0"/>
              <a:t>3/10/2020</a:t>
            </a:fld>
            <a:endParaRPr lang="en-US"/>
          </a:p>
        </p:txBody>
      </p:sp>
      <p:sp>
        <p:nvSpPr>
          <p:cNvPr id="4" name="Footer Placeholder 3"/>
          <p:cNvSpPr>
            <a:spLocks noGrp="1"/>
          </p:cNvSpPr>
          <p:nvPr>
            <p:ph type="ftr" sz="quarter" idx="2"/>
          </p:nvPr>
        </p:nvSpPr>
        <p:spPr>
          <a:xfrm>
            <a:off x="1" y="9377318"/>
            <a:ext cx="2889938" cy="495347"/>
          </a:xfrm>
          <a:prstGeom prst="rect">
            <a:avLst/>
          </a:prstGeom>
        </p:spPr>
        <p:txBody>
          <a:bodyPr vert="horz" lIns="95812" tIns="47907" rIns="95812" bIns="47907" rtlCol="0" anchor="b"/>
          <a:lstStyle>
            <a:lvl1pPr algn="l">
              <a:defRPr sz="1300"/>
            </a:lvl1pPr>
          </a:lstStyle>
          <a:p>
            <a:endParaRPr lang="en-US"/>
          </a:p>
        </p:txBody>
      </p:sp>
      <p:sp>
        <p:nvSpPr>
          <p:cNvPr id="5" name="Slide Number Placeholder 4"/>
          <p:cNvSpPr>
            <a:spLocks noGrp="1"/>
          </p:cNvSpPr>
          <p:nvPr>
            <p:ph type="sldNum" sz="quarter" idx="3"/>
          </p:nvPr>
        </p:nvSpPr>
        <p:spPr>
          <a:xfrm>
            <a:off x="3777608" y="9377318"/>
            <a:ext cx="2889938" cy="495347"/>
          </a:xfrm>
          <a:prstGeom prst="rect">
            <a:avLst/>
          </a:prstGeom>
        </p:spPr>
        <p:txBody>
          <a:bodyPr vert="horz" lIns="95812" tIns="47907" rIns="95812" bIns="47907" rtlCol="0" anchor="b"/>
          <a:lstStyle>
            <a:lvl1pPr algn="r">
              <a:defRPr sz="1300"/>
            </a:lvl1pPr>
          </a:lstStyle>
          <a:p>
            <a:fld id="{1F3AF8F9-362E-4C93-8C34-9C9D37070D1B}" type="slidenum">
              <a:rPr lang="en-US" smtClean="0"/>
              <a:t>‹#›</a:t>
            </a:fld>
            <a:endParaRPr lang="en-US"/>
          </a:p>
        </p:txBody>
      </p:sp>
    </p:spTree>
    <p:extLst>
      <p:ext uri="{BB962C8B-B14F-4D97-AF65-F5344CB8AC3E}">
        <p14:creationId xmlns:p14="http://schemas.microsoft.com/office/powerpoint/2010/main" val="122831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2889938" cy="493633"/>
          </a:xfrm>
          <a:prstGeom prst="rect">
            <a:avLst/>
          </a:prstGeom>
        </p:spPr>
        <p:txBody>
          <a:bodyPr vert="horz" lIns="95812" tIns="47907" rIns="95812" bIns="47907" rtlCol="0"/>
          <a:lstStyle>
            <a:lvl1pPr algn="l">
              <a:defRPr sz="1300"/>
            </a:lvl1pPr>
          </a:lstStyle>
          <a:p>
            <a:endParaRPr lang="nl-NL"/>
          </a:p>
        </p:txBody>
      </p:sp>
      <p:sp>
        <p:nvSpPr>
          <p:cNvPr id="3" name="Tijdelijke aanduiding voor datum 2"/>
          <p:cNvSpPr>
            <a:spLocks noGrp="1"/>
          </p:cNvSpPr>
          <p:nvPr>
            <p:ph type="dt" idx="1"/>
          </p:nvPr>
        </p:nvSpPr>
        <p:spPr>
          <a:xfrm>
            <a:off x="3777608" y="2"/>
            <a:ext cx="2889938" cy="493633"/>
          </a:xfrm>
          <a:prstGeom prst="rect">
            <a:avLst/>
          </a:prstGeom>
        </p:spPr>
        <p:txBody>
          <a:bodyPr vert="horz" lIns="95812" tIns="47907" rIns="95812" bIns="47907" rtlCol="0"/>
          <a:lstStyle>
            <a:lvl1pPr algn="r">
              <a:defRPr sz="1300"/>
            </a:lvl1pPr>
          </a:lstStyle>
          <a:p>
            <a:fld id="{BAC47327-1CD7-D041-859B-9559456682FA}" type="datetimeFigureOut">
              <a:rPr lang="nl-NL" smtClean="0"/>
              <a:t>10-3-2020</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5812" tIns="47907" rIns="95812" bIns="47907" rtlCol="0" anchor="ctr"/>
          <a:lstStyle/>
          <a:p>
            <a:endParaRPr lang="nl-NL"/>
          </a:p>
        </p:txBody>
      </p:sp>
      <p:sp>
        <p:nvSpPr>
          <p:cNvPr id="5" name="Tijdelijke aanduiding voor notities 4"/>
          <p:cNvSpPr>
            <a:spLocks noGrp="1"/>
          </p:cNvSpPr>
          <p:nvPr>
            <p:ph type="body" sz="quarter" idx="3"/>
          </p:nvPr>
        </p:nvSpPr>
        <p:spPr>
          <a:xfrm>
            <a:off x="666910" y="4689516"/>
            <a:ext cx="5335270" cy="4442698"/>
          </a:xfrm>
          <a:prstGeom prst="rect">
            <a:avLst/>
          </a:prstGeom>
        </p:spPr>
        <p:txBody>
          <a:bodyPr vert="horz" lIns="95812" tIns="47907" rIns="95812" bIns="47907"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77318"/>
            <a:ext cx="2889938" cy="493633"/>
          </a:xfrm>
          <a:prstGeom prst="rect">
            <a:avLst/>
          </a:prstGeom>
        </p:spPr>
        <p:txBody>
          <a:bodyPr vert="horz" lIns="95812" tIns="47907" rIns="95812" bIns="4790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777608" y="9377318"/>
            <a:ext cx="2889938" cy="493633"/>
          </a:xfrm>
          <a:prstGeom prst="rect">
            <a:avLst/>
          </a:prstGeom>
        </p:spPr>
        <p:txBody>
          <a:bodyPr vert="horz" lIns="95812" tIns="47907" rIns="95812" bIns="47907" rtlCol="0" anchor="b"/>
          <a:lstStyle>
            <a:lvl1pPr algn="r">
              <a:defRPr sz="1300"/>
            </a:lvl1pPr>
          </a:lstStyle>
          <a:p>
            <a:fld id="{99A9D8C0-4ED3-1C43-9716-9B84C1DBFDB9}" type="slidenum">
              <a:rPr lang="nl-NL" smtClean="0"/>
              <a:t>‹#›</a:t>
            </a:fld>
            <a:endParaRPr lang="nl-NL"/>
          </a:p>
        </p:txBody>
      </p:sp>
    </p:spTree>
    <p:extLst>
      <p:ext uri="{BB962C8B-B14F-4D97-AF65-F5344CB8AC3E}">
        <p14:creationId xmlns:p14="http://schemas.microsoft.com/office/powerpoint/2010/main" val="1676516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lvl="1" eaLnBrk="1" hangingPunct="1">
              <a:buFontTx/>
              <a:buNone/>
            </a:pPr>
            <a:endParaRPr lang="nl-NL" dirty="0">
              <a:latin typeface="Times New Roman"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defRPr>
            </a:lvl1pPr>
            <a:lvl2pPr marL="843322" indent="-324354" eaLnBrk="0" hangingPunct="0">
              <a:defRPr sz="2700">
                <a:solidFill>
                  <a:schemeClr val="tx1"/>
                </a:solidFill>
                <a:latin typeface="Arial" charset="0"/>
                <a:ea typeface="ＭＳ Ｐゴシック" charset="0"/>
              </a:defRPr>
            </a:lvl2pPr>
            <a:lvl3pPr marL="1297420" indent="-259484" eaLnBrk="0" hangingPunct="0">
              <a:defRPr sz="2700">
                <a:solidFill>
                  <a:schemeClr val="tx1"/>
                </a:solidFill>
                <a:latin typeface="Arial" charset="0"/>
                <a:ea typeface="ＭＳ Ｐゴシック" charset="0"/>
              </a:defRPr>
            </a:lvl3pPr>
            <a:lvl4pPr marL="1816386" indent="-259484" eaLnBrk="0" hangingPunct="0">
              <a:defRPr sz="2700">
                <a:solidFill>
                  <a:schemeClr val="tx1"/>
                </a:solidFill>
                <a:latin typeface="Arial" charset="0"/>
                <a:ea typeface="ＭＳ Ｐゴシック" charset="0"/>
              </a:defRPr>
            </a:lvl4pPr>
            <a:lvl5pPr marL="2335353" indent="-259484" eaLnBrk="0" hangingPunct="0">
              <a:defRPr sz="2700">
                <a:solidFill>
                  <a:schemeClr val="tx1"/>
                </a:solidFill>
                <a:latin typeface="Arial" charset="0"/>
                <a:ea typeface="ＭＳ Ｐゴシック" charset="0"/>
              </a:defRPr>
            </a:lvl5pPr>
            <a:lvl6pPr marL="2854321" indent="-259484" eaLnBrk="0" fontAlgn="base" hangingPunct="0">
              <a:spcBef>
                <a:spcPct val="0"/>
              </a:spcBef>
              <a:spcAft>
                <a:spcPct val="0"/>
              </a:spcAft>
              <a:defRPr sz="2700">
                <a:solidFill>
                  <a:schemeClr val="tx1"/>
                </a:solidFill>
                <a:latin typeface="Arial" charset="0"/>
                <a:ea typeface="ＭＳ Ｐゴシック" charset="0"/>
              </a:defRPr>
            </a:lvl6pPr>
            <a:lvl7pPr marL="3373289" indent="-259484" eaLnBrk="0" fontAlgn="base" hangingPunct="0">
              <a:spcBef>
                <a:spcPct val="0"/>
              </a:spcBef>
              <a:spcAft>
                <a:spcPct val="0"/>
              </a:spcAft>
              <a:defRPr sz="2700">
                <a:solidFill>
                  <a:schemeClr val="tx1"/>
                </a:solidFill>
                <a:latin typeface="Arial" charset="0"/>
                <a:ea typeface="ＭＳ Ｐゴシック" charset="0"/>
              </a:defRPr>
            </a:lvl7pPr>
            <a:lvl8pPr marL="3892257" indent="-259484" eaLnBrk="0" fontAlgn="base" hangingPunct="0">
              <a:spcBef>
                <a:spcPct val="0"/>
              </a:spcBef>
              <a:spcAft>
                <a:spcPct val="0"/>
              </a:spcAft>
              <a:defRPr sz="2700">
                <a:solidFill>
                  <a:schemeClr val="tx1"/>
                </a:solidFill>
                <a:latin typeface="Arial" charset="0"/>
                <a:ea typeface="ＭＳ Ｐゴシック" charset="0"/>
              </a:defRPr>
            </a:lvl8pPr>
            <a:lvl9pPr marL="4411225" indent="-259484"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D8C73B4D-57C7-FA4B-8638-255FB83F88DF}" type="slidenum">
              <a:rPr lang="nl-NL" sz="1400">
                <a:solidFill>
                  <a:prstClr val="black"/>
                </a:solidFill>
                <a:latin typeface="Times New Roman" charset="0"/>
              </a:rPr>
              <a:pPr eaLnBrk="1" hangingPunct="1"/>
              <a:t>1</a:t>
            </a:fld>
            <a:endParaRPr lang="nl-NL" sz="1400">
              <a:solidFill>
                <a:prstClr val="black"/>
              </a:solidFill>
              <a:latin typeface="Times New Roman" charset="0"/>
            </a:endParaRPr>
          </a:p>
        </p:txBody>
      </p:sp>
    </p:spTree>
    <p:extLst>
      <p:ext uri="{BB962C8B-B14F-4D97-AF65-F5344CB8AC3E}">
        <p14:creationId xmlns:p14="http://schemas.microsoft.com/office/powerpoint/2010/main" val="339896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0B6053A-7D4B-4A27-B06D-825E99EB1C6E}"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410194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0B6053A-7D4B-4A27-B06D-825E99EB1C6E}"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65810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0B6053A-7D4B-4A27-B06D-825E99EB1C6E}"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412490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0B6053A-7D4B-4A27-B06D-825E99EB1C6E}"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98049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32" indent="-185732">
              <a:buFont typeface="Arial" panose="020B0604020202020204" pitchFamily="34" charset="0"/>
              <a:buChar char="•"/>
            </a:pPr>
            <a:r>
              <a:rPr lang="nl-NL" dirty="0"/>
              <a:t>We moeten ons dus realiseren dat in een premieregeling</a:t>
            </a:r>
            <a:r>
              <a:rPr lang="nl-NL" baseline="0" dirty="0"/>
              <a:t> de premie ook gewoon de premie is: geen herstelpremie meer etc. Dat drukt de premie die onder de omkeerregel betaald mag worden</a:t>
            </a:r>
          </a:p>
          <a:p>
            <a:pPr marL="185732" indent="-185732">
              <a:buFont typeface="Arial" panose="020B0604020202020204" pitchFamily="34" charset="0"/>
              <a:buChar char="•"/>
            </a:pPr>
            <a:endParaRPr lang="nl-NL" baseline="0" dirty="0"/>
          </a:p>
          <a:p>
            <a:pPr marL="185732" indent="-185732">
              <a:buFont typeface="Arial" panose="020B0604020202020204" pitchFamily="34" charset="0"/>
              <a:buChar char="•"/>
            </a:pPr>
            <a:r>
              <a:rPr lang="nl-NL" baseline="0" dirty="0"/>
              <a:t>Zo ziet u: de fiscaliteit en de fiscale randvoorwaarden en techniek kan aan de voorkant al van grote invloed zijn op de vormgeving van het nieuwe stelsel</a:t>
            </a:r>
            <a:endParaRPr lang="nl-NL" dirty="0"/>
          </a:p>
        </p:txBody>
      </p:sp>
      <p:sp>
        <p:nvSpPr>
          <p:cNvPr id="4" name="Slide Number Placeholder 3"/>
          <p:cNvSpPr>
            <a:spLocks noGrp="1"/>
          </p:cNvSpPr>
          <p:nvPr>
            <p:ph type="sldNum" sz="quarter" idx="10"/>
          </p:nvPr>
        </p:nvSpPr>
        <p:spPr/>
        <p:txBody>
          <a:bodyPr/>
          <a:lstStyle/>
          <a:p>
            <a:fld id="{51AC0CDB-A2B0-4070-8D43-A583B49E90ED}"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245614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0B6053A-7D4B-4A27-B06D-825E99EB1C6E}"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406520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0603B5E-07F9-4CB8-B78B-61E80274E817}" type="slidenum">
              <a:rPr kumimoji="0" lang="en-US" sz="1200" b="0" i="0" u="none" strike="noStrike" kern="1200" cap="none" spc="0" normalizeH="0" baseline="0" noProof="0" smtClean="0">
                <a:ln>
                  <a:noFill/>
                </a:ln>
                <a:solidFill>
                  <a:prstClr val="black"/>
                </a:solidFill>
                <a:effectLst/>
                <a:uLnTx/>
                <a:uFillTx/>
                <a:latin typeface="Calibri" pitchFamily="28" charset="0"/>
                <a:ea typeface="ヒラギノ角ゴ Pro W3" pitchFamily="28"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28" charset="0"/>
              <a:ea typeface="ヒラギノ角ゴ Pro W3" pitchFamily="28" charset="-128"/>
              <a:cs typeface="+mn-cs"/>
            </a:endParaRPr>
          </a:p>
        </p:txBody>
      </p:sp>
    </p:spTree>
    <p:extLst>
      <p:ext uri="{BB962C8B-B14F-4D97-AF65-F5344CB8AC3E}">
        <p14:creationId xmlns:p14="http://schemas.microsoft.com/office/powerpoint/2010/main" val="3960508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slideMaster" Target="../slideMasters/slideMaster2.xml"/><Relationship Id="rId4" Type="http://schemas.openxmlformats.org/officeDocument/2006/relationships/tags" Target="../tags/tag58.xml"/><Relationship Id="rId9" Type="http://schemas.openxmlformats.org/officeDocument/2006/relationships/tags" Target="../tags/tag6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2.xml"/><Relationship Id="rId5" Type="http://schemas.openxmlformats.org/officeDocument/2006/relationships/tags" Target="../tags/tag90.xml"/><Relationship Id="rId4" Type="http://schemas.openxmlformats.org/officeDocument/2006/relationships/tags" Target="../tags/tag89.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slideMaster" Target="../slideMasters/slideMaster4.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10" Type="http://schemas.openxmlformats.org/officeDocument/2006/relationships/slideMaster" Target="../slideMasters/slideMaster4.xml"/><Relationship Id="rId4" Type="http://schemas.openxmlformats.org/officeDocument/2006/relationships/tags" Target="../tags/tag158.xml"/><Relationship Id="rId9" Type="http://schemas.openxmlformats.org/officeDocument/2006/relationships/tags" Target="../tags/tag16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Master" Target="../slideMasters/slideMaster4.xml"/><Relationship Id="rId5" Type="http://schemas.openxmlformats.org/officeDocument/2006/relationships/tags" Target="../tags/tag190.xml"/><Relationship Id="rId4" Type="http://schemas.openxmlformats.org/officeDocument/2006/relationships/tags" Target="../tags/tag189.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0.xml"/><Relationship Id="rId1" Type="http://schemas.openxmlformats.org/officeDocument/2006/relationships/tags" Target="../tags/tag19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87426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a:t>Click icon to add picture</a:t>
            </a:r>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D0DB708B-34FA-4C32-8263-D1B7F2BB9D5F}" type="datetime1">
              <a:rPr lang="nl-NL" smtClean="0"/>
              <a:t>10-3-2020</a:t>
            </a:fld>
            <a:endParaRPr lang="nl-NL"/>
          </a:p>
        </p:txBody>
      </p:sp>
    </p:spTree>
    <p:extLst>
      <p:ext uri="{BB962C8B-B14F-4D97-AF65-F5344CB8AC3E}">
        <p14:creationId xmlns:p14="http://schemas.microsoft.com/office/powerpoint/2010/main" val="364487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9B0674E6-6DF2-4527-8B85-09AE63F93765}" type="datetime1">
              <a:rPr lang="nl-NL" smtClean="0"/>
              <a:t>10-3-2020</a:t>
            </a:fld>
            <a:endParaRPr lang="nl-NL"/>
          </a:p>
        </p:txBody>
      </p:sp>
    </p:spTree>
    <p:extLst>
      <p:ext uri="{BB962C8B-B14F-4D97-AF65-F5344CB8AC3E}">
        <p14:creationId xmlns:p14="http://schemas.microsoft.com/office/powerpoint/2010/main" val="132816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a:t>Click icon to add chart</a:t>
            </a:r>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2EDA2F0-9390-4DC1-9D4F-15CBF179954A}" type="datetime1">
              <a:rPr lang="nl-NL" smtClean="0"/>
              <a:t>10-3-2020</a:t>
            </a:fld>
            <a:endParaRPr lang="nl-NL"/>
          </a:p>
        </p:txBody>
      </p:sp>
    </p:spTree>
    <p:extLst>
      <p:ext uri="{BB962C8B-B14F-4D97-AF65-F5344CB8AC3E}">
        <p14:creationId xmlns:p14="http://schemas.microsoft.com/office/powerpoint/2010/main" val="62951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8"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9"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308B4A62-8D04-46D1-B3C3-BA387B19E53D}" type="datetime1">
              <a:rPr lang="nl-NL" smtClean="0"/>
              <a:t>10-3-2020</a:t>
            </a:fld>
            <a:endParaRPr lang="nl-NL"/>
          </a:p>
        </p:txBody>
      </p:sp>
    </p:spTree>
    <p:extLst>
      <p:ext uri="{BB962C8B-B14F-4D97-AF65-F5344CB8AC3E}">
        <p14:creationId xmlns:p14="http://schemas.microsoft.com/office/powerpoint/2010/main" val="6695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slide 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DEC97751-3CAD-4F24-9DD5-D19405807DBE}"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80646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fotoslide 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FDC2C321-C4BC-47C9-B14A-72EAE3FCE93F}"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376097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fotoslide 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A73643D8-6E2D-4B4E-923C-58292BE6510D}"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3781119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fotoslide grij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FD9F63A4-460E-4A19-95CB-B19C93143D76}"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2210608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fotoslide licht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7E683B32-CDE9-4B86-8A33-683D9F6810AE}"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407201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fotoslide licht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1F31F2F4-09D3-4AD0-8707-38CA7188A96B}"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259041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4705200" y="1476000"/>
            <a:ext cx="4280400" cy="1468800"/>
          </a:xfr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lang="en-US" sz="32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788000" y="2833200"/>
            <a:ext cx="4381200" cy="525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a:buNone/>
              <a:defRPr lang="en-US" sz="1200" kern="1200" dirty="0">
                <a:solidFill>
                  <a:schemeClr val="bg1"/>
                </a:solidFill>
                <a:latin typeface="Arial" pitchFamily="34" charset="0"/>
                <a:ea typeface="ヒラギノ角ゴ Pro W3" pitchFamily="-109" charset="-128"/>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lvl="0" indent="-342900" algn="l" defTabSz="457200" rtl="0" eaLnBrk="1" fontAlgn="base" hangingPunct="1">
              <a:spcBef>
                <a:spcPct val="20000"/>
              </a:spcBef>
              <a:spcAft>
                <a:spcPct val="0"/>
              </a:spcAft>
              <a:buFontTx/>
              <a:buNone/>
            </a:pPr>
            <a:r>
              <a:rPr lang="en-US"/>
              <a:t>Click to edit Master subtitle style</a:t>
            </a:r>
            <a:endParaRPr lang="en-US" dirty="0"/>
          </a:p>
        </p:txBody>
      </p:sp>
      <p:sp>
        <p:nvSpPr>
          <p:cNvPr id="7" name="Rectangle 6"/>
          <p:cNvSpPr>
            <a:spLocks noChangeArrowheads="1"/>
          </p:cNvSpPr>
          <p:nvPr/>
        </p:nvSpPr>
        <p:spPr bwMode="auto">
          <a:xfrm>
            <a:off x="-1" y="5924550"/>
            <a:ext cx="9144001" cy="933450"/>
          </a:xfrm>
          <a:prstGeom prst="rect">
            <a:avLst/>
          </a:prstGeom>
          <a:solidFill>
            <a:srgbClr val="FFFFFF">
              <a:alpha val="85098"/>
            </a:srgbClr>
          </a:solidFill>
          <a:ln w="12700">
            <a:noFill/>
            <a:miter lim="800000"/>
            <a:headEnd/>
            <a:tailEnd/>
          </a:ln>
        </p:spPr>
        <p:txBody>
          <a:bodyPr/>
          <a:lstStyle/>
          <a:p>
            <a:pPr fontAlgn="auto">
              <a:spcBef>
                <a:spcPts val="0"/>
              </a:spcBef>
              <a:spcAft>
                <a:spcPts val="0"/>
              </a:spcAft>
              <a:defRPr/>
            </a:pPr>
            <a:endParaRPr lang="en-US" dirty="0">
              <a:latin typeface="+mn-lt"/>
              <a:ea typeface="+mn-ea"/>
            </a:endParaRPr>
          </a:p>
        </p:txBody>
      </p:sp>
      <p:pic>
        <p:nvPicPr>
          <p:cNvPr id="8" name="Picture 7"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pic>
        <p:nvPicPr>
          <p:cNvPr id="10" name="Picture 9" descr="02-UTI_Basisvormen_powerpoint_05.png"/>
          <p:cNvPicPr>
            <a:picLocks noChangeAspect="1"/>
          </p:cNvPicPr>
          <p:nvPr/>
        </p:nvPicPr>
        <p:blipFill>
          <a:blip r:embed="rId4" cstate="email"/>
          <a:srcRect/>
          <a:stretch>
            <a:fillRect/>
          </a:stretch>
        </p:blipFill>
        <p:spPr bwMode="auto">
          <a:xfrm>
            <a:off x="7353300" y="6035675"/>
            <a:ext cx="1498600" cy="711200"/>
          </a:xfrm>
          <a:prstGeom prst="rect">
            <a:avLst/>
          </a:prstGeom>
          <a:noFill/>
          <a:ln w="9525">
            <a:noFill/>
            <a:miter lim="800000"/>
            <a:headEnd/>
            <a:tailEnd/>
          </a:ln>
        </p:spPr>
      </p:pic>
    </p:spTree>
    <p:extLst>
      <p:ext uri="{BB962C8B-B14F-4D97-AF65-F5344CB8AC3E}">
        <p14:creationId xmlns:p14="http://schemas.microsoft.com/office/powerpoint/2010/main" val="3112212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fotoslide licht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D370C503-8E90-47E8-AAD2-8D1833E36BC5}" type="datetime1">
              <a:rPr lang="nl-NL" smtClean="0"/>
              <a:t>10-3-2020</a:t>
            </a:fld>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Tree>
    <p:extLst>
      <p:ext uri="{BB962C8B-B14F-4D97-AF65-F5344CB8AC3E}">
        <p14:creationId xmlns:p14="http://schemas.microsoft.com/office/powerpoint/2010/main" val="276378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2E68C2EB-9F81-4956-A854-F5FB2A918A8C}" type="datetime1">
              <a:rPr lang="nl-NL" smtClean="0"/>
              <a:t>10-3-2020</a:t>
            </a:fld>
            <a:endParaRPr lang="nl-NL"/>
          </a:p>
        </p:txBody>
      </p:sp>
    </p:spTree>
    <p:extLst>
      <p:ext uri="{BB962C8B-B14F-4D97-AF65-F5344CB8AC3E}">
        <p14:creationId xmlns:p14="http://schemas.microsoft.com/office/powerpoint/2010/main" val="3115005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9F4A878A-491F-47AB-B662-34FD2E6A511B}" type="datetime1">
              <a:rPr lang="nl-NL" smtClean="0"/>
              <a:t>10-3-2020</a:t>
            </a:fld>
            <a:endParaRPr lang="nl-NL"/>
          </a:p>
        </p:txBody>
      </p:sp>
    </p:spTree>
    <p:extLst>
      <p:ext uri="{BB962C8B-B14F-4D97-AF65-F5344CB8AC3E}">
        <p14:creationId xmlns:p14="http://schemas.microsoft.com/office/powerpoint/2010/main" val="2527812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oofdstukslide grijs">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Arial" pitchFamily="34" charset="0"/>
              <a:cs typeface="Arial" pitchFamily="34" charset="0"/>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3FBE4B4-0F77-42CE-9ECD-C84E07B1676A}" type="datetime1">
              <a:rPr lang="nl-NL" smtClean="0"/>
              <a:t>10-3-2020</a:t>
            </a:fld>
            <a:endParaRPr lang="nl-NL"/>
          </a:p>
        </p:txBody>
      </p:sp>
    </p:spTree>
    <p:extLst>
      <p:ext uri="{BB962C8B-B14F-4D97-AF65-F5344CB8AC3E}">
        <p14:creationId xmlns:p14="http://schemas.microsoft.com/office/powerpoint/2010/main" val="21403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B46BD6FB-FD8C-4486-96C3-FEE6D54503F1}" type="datetime1">
              <a:rPr lang="nl-NL" smtClean="0"/>
              <a:t>10-3-2020</a:t>
            </a:fld>
            <a:endParaRPr lang="nl-NL"/>
          </a:p>
        </p:txBody>
      </p:sp>
    </p:spTree>
    <p:extLst>
      <p:ext uri="{BB962C8B-B14F-4D97-AF65-F5344CB8AC3E}">
        <p14:creationId xmlns:p14="http://schemas.microsoft.com/office/powerpoint/2010/main" val="34740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75DA982-251F-4BAC-BB51-239572079C38}" type="datetime1">
              <a:rPr lang="nl-NL" smtClean="0"/>
              <a:t>10-3-2020</a:t>
            </a:fld>
            <a:endParaRPr lang="nl-NL"/>
          </a:p>
        </p:txBody>
      </p:sp>
    </p:spTree>
    <p:extLst>
      <p:ext uri="{BB962C8B-B14F-4D97-AF65-F5344CB8AC3E}">
        <p14:creationId xmlns:p14="http://schemas.microsoft.com/office/powerpoint/2010/main" val="3357756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4DE075E5-EAF2-4C35-ABD6-1E542FF26316}" type="datetime1">
              <a:rPr lang="nl-NL" smtClean="0"/>
              <a:t>10-3-2020</a:t>
            </a:fld>
            <a:endParaRPr lang="nl-NL"/>
          </a:p>
        </p:txBody>
      </p:sp>
    </p:spTree>
    <p:extLst>
      <p:ext uri="{BB962C8B-B14F-4D97-AF65-F5344CB8AC3E}">
        <p14:creationId xmlns:p14="http://schemas.microsoft.com/office/powerpoint/2010/main" val="258143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pic>
        <p:nvPicPr>
          <p:cNvPr id="4"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5"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9F7B70A7-26AE-4A15-AFCA-540259B9728B}" type="datetime1">
              <a:rPr lang="nl-NL" smtClean="0"/>
              <a:t>10-3-2020</a:t>
            </a:fld>
            <a:endParaRPr lang="nl-NL"/>
          </a:p>
        </p:txBody>
      </p:sp>
    </p:spTree>
    <p:extLst>
      <p:ext uri="{BB962C8B-B14F-4D97-AF65-F5344CB8AC3E}">
        <p14:creationId xmlns:p14="http://schemas.microsoft.com/office/powerpoint/2010/main" val="2761280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7086600" y="6324600"/>
            <a:ext cx="1524000" cy="152400"/>
          </a:xfrm>
          <a:prstGeom prst="rect">
            <a:avLst/>
          </a:prstGeom>
        </p:spPr>
        <p:txBody>
          <a:bodyPr/>
          <a:lstStyle/>
          <a:p>
            <a:fld id="{8E995613-462E-4E79-B93D-2C13BAAF972A}" type="datetime1">
              <a:rPr lang="nl-NL" smtClean="0"/>
              <a:t>10-3-2020</a:t>
            </a:fld>
            <a:endParaRPr lang="nl-NL"/>
          </a:p>
        </p:txBody>
      </p:sp>
      <p:sp>
        <p:nvSpPr>
          <p:cNvPr id="4" name="Footer Placeholder 3"/>
          <p:cNvSpPr>
            <a:spLocks noGrp="1"/>
          </p:cNvSpPr>
          <p:nvPr>
            <p:ph type="ftr" sz="quarter" idx="17"/>
          </p:nvPr>
        </p:nvSpPr>
        <p:spPr>
          <a:xfrm>
            <a:off x="530352" y="6324600"/>
            <a:ext cx="5260848" cy="150876"/>
          </a:xfrm>
          <a:prstGeom prst="rect">
            <a:avLst/>
          </a:prstGeom>
        </p:spPr>
        <p:txBody>
          <a:bodyPr/>
          <a:lstStyle/>
          <a:p>
            <a:endParaRPr lang="nl-NL"/>
          </a:p>
        </p:txBody>
      </p:sp>
      <p:sp>
        <p:nvSpPr>
          <p:cNvPr id="5" name="Slide Number Placeholder 4"/>
          <p:cNvSpPr>
            <a:spLocks noGrp="1"/>
          </p:cNvSpPr>
          <p:nvPr>
            <p:ph type="sldNum" sz="quarter" idx="18"/>
          </p:nvPr>
        </p:nvSpPr>
        <p:spPr>
          <a:xfrm>
            <a:off x="7086600" y="6477000"/>
            <a:ext cx="1527048" cy="152400"/>
          </a:xfrm>
          <a:prstGeom prst="rect">
            <a:avLst/>
          </a:prstGeom>
        </p:spPr>
        <p:txBody>
          <a:bodyPr/>
          <a:lstStyle/>
          <a:p>
            <a:fld id="{0DD70DC7-98B1-44F1-AD8A-A3E63EBA9BE2}" type="slidenum">
              <a:rPr lang="nl-NL" smtClean="0"/>
              <a:t>‹#›</a:t>
            </a:fld>
            <a:endParaRPr lang="nl-NL"/>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a:latin typeface="Arial"/>
              </a:rPr>
              <a:t>PwC</a:t>
            </a:r>
            <a:endParaRPr kumimoji="0" lang="nl-NL" sz="1000" b="0" i="0" u="none" baseline="0" dirty="0" err="1">
              <a:latin typeface="Arial"/>
            </a:endParaRPr>
          </a:p>
        </p:txBody>
      </p:sp>
    </p:spTree>
    <p:extLst>
      <p:ext uri="{BB962C8B-B14F-4D97-AF65-F5344CB8AC3E}">
        <p14:creationId xmlns:p14="http://schemas.microsoft.com/office/powerpoint/2010/main" val="4247772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t>FJO</a:t>
            </a:r>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a:t>1 september 2015</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a:solidFill>
                  <a:schemeClr val="bg1"/>
                </a:solidFill>
                <a:latin typeface="Arial" pitchFamily="34" charset="0"/>
                <a:cs typeface="Arial" pitchFamily="34" charset="0"/>
              </a:rPr>
              <a:t>PwC</a:t>
            </a:r>
          </a:p>
        </p:txBody>
      </p:sp>
    </p:spTree>
    <p:extLst>
      <p:ext uri="{BB962C8B-B14F-4D97-AF65-F5344CB8AC3E}">
        <p14:creationId xmlns:p14="http://schemas.microsoft.com/office/powerpoint/2010/main" val="192204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264529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t>FJO</a:t>
            </a:r>
            <a:endParaRPr lang="en-US"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a:t>1 september 2015</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PwC</a:t>
            </a:r>
          </a:p>
        </p:txBody>
      </p:sp>
    </p:spTree>
    <p:extLst>
      <p:ext uri="{BB962C8B-B14F-4D97-AF65-F5344CB8AC3E}">
        <p14:creationId xmlns:p14="http://schemas.microsoft.com/office/powerpoint/2010/main" val="85715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8077200" cy="914400"/>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userDrawn="1"/>
        </p:nvCxnSpPr>
        <p:spPr>
          <a:xfrm rot="5400000" flipH="1" flipV="1">
            <a:off x="4419601" y="-3429000"/>
            <a:ext cx="152399" cy="8229600"/>
          </a:xfrm>
          <a:prstGeom prst="bentConnector2">
            <a:avLst/>
          </a:prstGeom>
          <a:ln w="1270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datum 2"/>
          <p:cNvSpPr>
            <a:spLocks noGrp="1"/>
          </p:cNvSpPr>
          <p:nvPr>
            <p:ph type="dt" sz="half" idx="16"/>
          </p:nvPr>
        </p:nvSpPr>
        <p:spPr>
          <a:xfrm>
            <a:off x="7086600" y="6324600"/>
            <a:ext cx="1524000" cy="152400"/>
          </a:xfrm>
          <a:prstGeom prst="rect">
            <a:avLst/>
          </a:prstGeom>
        </p:spPr>
        <p:txBody>
          <a:bodyPr/>
          <a:lstStyle/>
          <a:p>
            <a:r>
              <a:rPr lang="nl-NL"/>
              <a:t>september 2016</a:t>
            </a:r>
          </a:p>
        </p:txBody>
      </p:sp>
      <p:sp>
        <p:nvSpPr>
          <p:cNvPr id="4" name="Tijdelijke aanduiding voor voettekst 3"/>
          <p:cNvSpPr>
            <a:spLocks noGrp="1"/>
          </p:cNvSpPr>
          <p:nvPr>
            <p:ph type="ftr" sz="quarter" idx="17"/>
          </p:nvPr>
        </p:nvSpPr>
        <p:spPr>
          <a:xfrm>
            <a:off x="530352" y="6324600"/>
            <a:ext cx="5260848" cy="150876"/>
          </a:xfrm>
          <a:prstGeom prst="rect">
            <a:avLst/>
          </a:prstGeom>
        </p:spPr>
        <p:txBody>
          <a:bodyPr/>
          <a:lstStyle/>
          <a:p>
            <a:endParaRPr lang="nl-NL"/>
          </a:p>
        </p:txBody>
      </p:sp>
      <p:sp>
        <p:nvSpPr>
          <p:cNvPr id="5" name="Tijdelijke aanduiding voor dianummer 4"/>
          <p:cNvSpPr>
            <a:spLocks noGrp="1"/>
          </p:cNvSpPr>
          <p:nvPr>
            <p:ph type="sldNum" sz="quarter" idx="18"/>
          </p:nvPr>
        </p:nvSpPr>
        <p:spPr>
          <a:xfrm>
            <a:off x="7086600" y="6477000"/>
            <a:ext cx="1527048" cy="152400"/>
          </a:xfrm>
          <a:prstGeom prst="rect">
            <a:avLst/>
          </a:prstGeom>
        </p:spPr>
        <p:txBody>
          <a:bodyPr/>
          <a:lstStyle/>
          <a:p>
            <a:fld id="{5836E410-839B-4346-9D30-6EAE5341CCAB}" type="slidenum">
              <a:rPr lang="nl-NL" smtClean="0"/>
              <a:pPr/>
              <a:t>‹#›</a:t>
            </a:fld>
            <a:endParaRPr lang="nl-NL"/>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a:latin typeface="Arial" panose="020B0604020202020204" pitchFamily="34" charset="0"/>
              </a:rPr>
              <a:t>PwC</a:t>
            </a:r>
            <a:endParaRPr kumimoji="0" lang="nl-NL" sz="1000" b="0" i="0" u="none" baseline="0" dirty="0" err="1">
              <a:latin typeface="Arial" panose="020B0604020202020204" pitchFamily="34" charset="0"/>
            </a:endParaRPr>
          </a:p>
        </p:txBody>
      </p:sp>
    </p:spTree>
    <p:extLst>
      <p:ext uri="{BB962C8B-B14F-4D97-AF65-F5344CB8AC3E}">
        <p14:creationId xmlns:p14="http://schemas.microsoft.com/office/powerpoint/2010/main" val="1778807888"/>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96B3AEAF-490E-4655-9F8F-97D43062F262}" type="slidenum">
              <a:rPr lang="nl-NL" smtClean="0"/>
              <a:t>‹#›</a:t>
            </a:fld>
            <a:endParaRPr lang="nl-NL"/>
          </a:p>
        </p:txBody>
      </p:sp>
    </p:spTree>
    <p:extLst>
      <p:ext uri="{BB962C8B-B14F-4D97-AF65-F5344CB8AC3E}">
        <p14:creationId xmlns:p14="http://schemas.microsoft.com/office/powerpoint/2010/main" val="4203160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027608" y="0"/>
            <a:ext cx="8116392" cy="6457244"/>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8" name="Rectangle 5"/>
              <p:cNvSpPr>
                <a:spLocks noChangeArrowheads="1"/>
              </p:cNvSpPr>
              <p:nvPr userDrawn="1"/>
            </p:nvSpPr>
            <p:spPr bwMode="gray">
              <a:xfrm>
                <a:off x="1828800" y="1057864"/>
                <a:ext cx="6492240" cy="5707715"/>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9" name="Rectangle 7"/>
              <p:cNvSpPr>
                <a:spLocks noChangeArrowheads="1"/>
              </p:cNvSpPr>
              <p:nvPr userDrawn="1"/>
            </p:nvSpPr>
            <p:spPr bwMode="gray">
              <a:xfrm>
                <a:off x="1828800" y="1057864"/>
                <a:ext cx="6248400" cy="5707715"/>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899010"/>
                <a:endParaRPr lang="en-GB" sz="971"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899010"/>
                <a:endParaRPr lang="en-GB" sz="1765"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grpSp>
      </p:grpSp>
      <p:sp>
        <p:nvSpPr>
          <p:cNvPr id="43" name="Descriptor"/>
          <p:cNvSpPr txBox="1"/>
          <p:nvPr userDrawn="1">
            <p:custDataLst>
              <p:tags r:id="rId1"/>
            </p:custDataLst>
          </p:nvPr>
        </p:nvSpPr>
        <p:spPr bwMode="white">
          <a:xfrm>
            <a:off x="1870364" y="598467"/>
            <a:ext cx="32060" cy="135743"/>
          </a:xfrm>
          <a:prstGeom prst="rect">
            <a:avLst/>
          </a:prstGeom>
          <a:noFill/>
          <a:ln>
            <a:noFill/>
          </a:ln>
        </p:spPr>
        <p:txBody>
          <a:bodyPr wrap="none" lIns="0" tIns="0" rIns="0" bIns="0" rtlCol="0" anchor="b" anchorCtr="0">
            <a:spAutoFit/>
          </a:bodyPr>
          <a:lstStyle/>
          <a:p>
            <a:pPr defTabSz="899010"/>
            <a:r>
              <a:rPr lang="en-GB" sz="882" dirty="0">
                <a:solidFill>
                  <a:srgbClr val="FFFFFF"/>
                </a:solidFill>
                <a:cs typeface="Arial" pitchFamily="34" charset="0"/>
              </a:rPr>
              <a:t> </a:t>
            </a:r>
          </a:p>
        </p:txBody>
      </p:sp>
      <p:sp>
        <p:nvSpPr>
          <p:cNvPr id="42" name="Report Title"/>
          <p:cNvSpPr>
            <a:spLocks noGrp="1"/>
          </p:cNvSpPr>
          <p:nvPr>
            <p:ph type="ctrTitle" hasCustomPrompt="1"/>
            <p:custDataLst>
              <p:tags r:id="rId2"/>
            </p:custDataLst>
          </p:nvPr>
        </p:nvSpPr>
        <p:spPr bwMode="white">
          <a:xfrm>
            <a:off x="1869834" y="1112680"/>
            <a:ext cx="5403273" cy="391057"/>
          </a:xfrm>
        </p:spPr>
        <p:txBody>
          <a:bodyPr vert="horz" lIns="0" tIns="0" rIns="0" bIns="0" rtlCol="0" anchor="t" anchorCtr="0">
            <a:spAutoFit/>
          </a:bodyPr>
          <a:lstStyle>
            <a:lvl1pPr algn="l" defTabSz="899010" rtl="0" eaLnBrk="1" latinLnBrk="0" hangingPunct="1">
              <a:lnSpc>
                <a:spcPct val="90000"/>
              </a:lnSpc>
              <a:spcBef>
                <a:spcPct val="0"/>
              </a:spcBef>
              <a:buNone/>
              <a:defRPr lang="en-GB" sz="2824" b="1" i="1" kern="1200" baseline="0" noProof="0">
                <a:solidFill>
                  <a:schemeClr val="bg1"/>
                </a:solidFill>
                <a:latin typeface="+mj-lt"/>
                <a:ea typeface="+mj-ea"/>
                <a:cs typeface="+mj-cs"/>
              </a:defRPr>
            </a:lvl1pPr>
          </a:lstStyle>
          <a:p>
            <a:r>
              <a:rPr lang="en-GB" noProof="0" dirty="0"/>
              <a:t>Report Title</a:t>
            </a:r>
          </a:p>
        </p:txBody>
      </p:sp>
      <p:sp>
        <p:nvSpPr>
          <p:cNvPr id="41" name="Report Subtitle"/>
          <p:cNvSpPr>
            <a:spLocks noGrp="1"/>
          </p:cNvSpPr>
          <p:nvPr>
            <p:ph type="subTitle" idx="1" hasCustomPrompt="1"/>
            <p:custDataLst>
              <p:tags r:id="rId3"/>
            </p:custDataLst>
          </p:nvPr>
        </p:nvSpPr>
        <p:spPr bwMode="white">
          <a:xfrm>
            <a:off x="1869834" y="1546412"/>
            <a:ext cx="5403273" cy="391057"/>
          </a:xfrm>
        </p:spPr>
        <p:txBody>
          <a:bodyPr tIns="0" bIns="0">
            <a:spAutoFit/>
          </a:bodyPr>
          <a:lstStyle>
            <a:lvl1pPr marL="0" indent="0" algn="l">
              <a:lnSpc>
                <a:spcPct val="90000"/>
              </a:lnSpc>
              <a:spcAft>
                <a:spcPts val="0"/>
              </a:spcAft>
              <a:buNone/>
              <a:defRPr sz="2824" baseline="0">
                <a:solidFill>
                  <a:schemeClr val="bg1"/>
                </a:solidFill>
                <a:latin typeface="+mj-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dirty="0"/>
              <a:t>Subtitle</a:t>
            </a:r>
          </a:p>
        </p:txBody>
      </p:sp>
      <p:sp>
        <p:nvSpPr>
          <p:cNvPr id="45" name="Confidentiality Stamp"/>
          <p:cNvSpPr txBox="1"/>
          <p:nvPr userDrawn="1">
            <p:custDataLst>
              <p:tags r:id="rId4"/>
            </p:custDataLst>
          </p:nvPr>
        </p:nvSpPr>
        <p:spPr>
          <a:xfrm>
            <a:off x="482138" y="3291841"/>
            <a:ext cx="1113905" cy="135743"/>
          </a:xfrm>
          <a:prstGeom prst="rect">
            <a:avLst/>
          </a:prstGeom>
          <a:noFill/>
          <a:ln>
            <a:noFill/>
          </a:ln>
        </p:spPr>
        <p:txBody>
          <a:bodyPr wrap="square" lIns="0" tIns="0" rIns="0" bIns="0" rtlCol="0">
            <a:spAutoFit/>
          </a:bodyPr>
          <a:lstStyle/>
          <a:p>
            <a:pPr defTabSz="899010"/>
            <a:r>
              <a:rPr lang="en-GB" sz="882" i="1" dirty="0">
                <a:solidFill>
                  <a:srgbClr val="000000"/>
                </a:solidFill>
                <a:latin typeface="Georgia" pitchFamily="18" charset="0"/>
                <a:cs typeface="Arial" pitchFamily="34" charset="0"/>
              </a:rPr>
              <a:t> </a:t>
            </a:r>
          </a:p>
        </p:txBody>
      </p:sp>
      <p:sp>
        <p:nvSpPr>
          <p:cNvPr id="32" name="Draft Stamp"/>
          <p:cNvSpPr txBox="1"/>
          <p:nvPr userDrawn="1">
            <p:custDataLst>
              <p:tags r:id="rId5"/>
            </p:custDataLst>
          </p:nvPr>
        </p:nvSpPr>
        <p:spPr bwMode="black">
          <a:xfrm>
            <a:off x="482138" y="3566160"/>
            <a:ext cx="1246909" cy="257949"/>
          </a:xfrm>
          <a:prstGeom prst="rect">
            <a:avLst/>
          </a:prstGeom>
          <a:noFill/>
          <a:ln>
            <a:noFill/>
          </a:ln>
        </p:spPr>
        <p:txBody>
          <a:bodyPr wrap="square" lIns="0" tIns="0" rIns="0" bIns="121024" rtlCol="0" anchor="t" anchorCtr="0">
            <a:spAutoFit/>
          </a:bodyPr>
          <a:lstStyle/>
          <a:p>
            <a:pPr defTabSz="899010"/>
            <a:endParaRPr lang="en-GB" sz="882" b="1" i="1" dirty="0">
              <a:solidFill>
                <a:srgbClr val="000000"/>
              </a:solidFill>
              <a:latin typeface="Georgia" pitchFamily="18" charset="0"/>
            </a:endParaRPr>
          </a:p>
        </p:txBody>
      </p:sp>
      <p:sp>
        <p:nvSpPr>
          <p:cNvPr id="33" name="Report Date"/>
          <p:cNvSpPr txBox="1"/>
          <p:nvPr userDrawn="1">
            <p:custDataLst>
              <p:tags r:id="rId6"/>
            </p:custDataLst>
          </p:nvPr>
        </p:nvSpPr>
        <p:spPr bwMode="black">
          <a:xfrm>
            <a:off x="482138" y="3832412"/>
            <a:ext cx="1113905" cy="135743"/>
          </a:xfrm>
          <a:prstGeom prst="rect">
            <a:avLst/>
          </a:prstGeom>
          <a:noFill/>
          <a:ln>
            <a:noFill/>
          </a:ln>
        </p:spPr>
        <p:txBody>
          <a:bodyPr wrap="square" lIns="0" tIns="0" rIns="0" bIns="0" rtlCol="0">
            <a:spAutoFit/>
          </a:bodyPr>
          <a:lstStyle/>
          <a:p>
            <a:pPr defTabSz="899010"/>
            <a:endParaRPr lang="en-GB" sz="882" i="1" dirty="0">
              <a:solidFill>
                <a:srgbClr val="000000"/>
              </a:solidFill>
              <a:latin typeface="Georgia" pitchFamily="18" charset="0"/>
            </a:endParaRPr>
          </a:p>
        </p:txBody>
      </p:sp>
      <p:cxnSp>
        <p:nvCxnSpPr>
          <p:cNvPr id="25" name="Frame Line"/>
          <p:cNvCxnSpPr/>
          <p:nvPr userDrawn="1"/>
        </p:nvCxnSpPr>
        <p:spPr>
          <a:xfrm flipV="1">
            <a:off x="346364" y="3171487"/>
            <a:ext cx="1246909" cy="127059"/>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4" name="Cover image"/>
          <p:cNvSpPr txBox="1">
            <a:spLocks noChangeAspect="1"/>
          </p:cNvSpPr>
          <p:nvPr userDrawn="1">
            <p:custDataLst>
              <p:tags r:id="rId7"/>
            </p:custDataLst>
          </p:nvPr>
        </p:nvSpPr>
        <p:spPr>
          <a:xfrm>
            <a:off x="1731213" y="3167623"/>
            <a:ext cx="6109026" cy="2823882"/>
          </a:xfrm>
          <a:prstGeom prst="rect">
            <a:avLst/>
          </a:prstGeom>
          <a:noFill/>
          <a:ln w="3175">
            <a:noFill/>
          </a:ln>
        </p:spPr>
        <p:txBody>
          <a:bodyPr wrap="square" lIns="0" tIns="0" rIns="0" bIns="0" rtlCol="0">
            <a:noAutofit/>
          </a:bodyPr>
          <a:lstStyle/>
          <a:p>
            <a:pPr indent="-269703" defTabSz="899010">
              <a:spcAft>
                <a:spcPts val="885"/>
              </a:spcAft>
            </a:pPr>
            <a:endParaRPr lang="en-GB" sz="1941" dirty="0">
              <a:solidFill>
                <a:srgbClr val="000000"/>
              </a:solidFill>
              <a:latin typeface="Georgia" pitchFamily="18" charset="0"/>
            </a:endParaRPr>
          </a:p>
        </p:txBody>
      </p:sp>
    </p:spTree>
    <p:extLst>
      <p:ext uri="{BB962C8B-B14F-4D97-AF65-F5344CB8AC3E}">
        <p14:creationId xmlns:p14="http://schemas.microsoft.com/office/powerpoint/2010/main" val="4225515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R: On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482138" y="765515"/>
            <a:ext cx="4020589" cy="742278"/>
          </a:xfrm>
        </p:spPr>
        <p:txBody>
          <a:bodyPr vert="horz" lIns="0" tIns="0" rIns="0" bIns="0" rtlCol="0" anchor="t" anchorCtr="0">
            <a:noAutofit/>
          </a:bodyPr>
          <a:lstStyle>
            <a:lvl1pPr algn="l" defTabSz="899010" rtl="0" eaLnBrk="1" latinLnBrk="0" hangingPunct="1">
              <a:spcBef>
                <a:spcPct val="0"/>
              </a:spcBef>
              <a:buNone/>
              <a:defRPr lang="en-GB" sz="971" b="1" i="0"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heading here</a:t>
            </a:r>
            <a:r>
              <a:rPr lang="en-GB" dirty="0"/>
              <a:t> – Insert text here</a:t>
            </a:r>
          </a:p>
        </p:txBody>
      </p:sp>
      <p:sp>
        <p:nvSpPr>
          <p:cNvPr id="28" name="Text Placeholder 27"/>
          <p:cNvSpPr>
            <a:spLocks noGrp="1"/>
          </p:cNvSpPr>
          <p:nvPr>
            <p:ph type="body" sz="quarter" idx="37" hasCustomPrompt="1"/>
          </p:nvPr>
        </p:nvSpPr>
        <p:spPr>
          <a:xfrm>
            <a:off x="4641272" y="765628"/>
            <a:ext cx="4023360" cy="742390"/>
          </a:xfrm>
        </p:spPr>
        <p:txBody>
          <a:bodyPr vert="horz" lIns="0" tIns="0" rIns="0" bIns="0" rtlCol="0" anchor="t" anchorCtr="0">
            <a:noAutofit/>
          </a:bodyPr>
          <a:lstStyle>
            <a:lvl1pPr algn="l" defTabSz="899010" rtl="0" eaLnBrk="1" latinLnBrk="0" hangingPunct="1">
              <a:spcBef>
                <a:spcPct val="0"/>
              </a:spcBef>
              <a:buNone/>
              <a:defRPr lang="en-GB" sz="971" b="1" i="1" kern="1200" baseline="0" noProof="0" dirty="0" smtClean="0">
                <a:solidFill>
                  <a:schemeClr val="tx2"/>
                </a:solidFill>
                <a:latin typeface="+mj-lt"/>
                <a:ea typeface="+mj-ea"/>
                <a:cs typeface="+mj-cs"/>
              </a:defRPr>
            </a:lvl1pPr>
          </a:lstStyle>
          <a:p>
            <a:pPr lvl="0" algn="l" defTabSz="899010" rtl="0" eaLnBrk="1" latinLnBrk="0" hangingPunct="1">
              <a:spcBef>
                <a:spcPct val="0"/>
              </a:spcBef>
              <a:buNone/>
            </a:pPr>
            <a:r>
              <a:rPr lang="en-GB" dirty="0"/>
              <a:t>PwC view – Inserted text here should not be bold.</a:t>
            </a:r>
          </a:p>
        </p:txBody>
      </p:sp>
      <p:sp>
        <p:nvSpPr>
          <p:cNvPr id="34" name="Content Placeholder 2"/>
          <p:cNvSpPr>
            <a:spLocks noGrp="1"/>
          </p:cNvSpPr>
          <p:nvPr>
            <p:ph sz="quarter" idx="24"/>
            <p:custDataLst>
              <p:tags r:id="rId1"/>
            </p:custDataLst>
          </p:nvPr>
        </p:nvSpPr>
        <p:spPr>
          <a:xfrm>
            <a:off x="482138" y="1815353"/>
            <a:ext cx="8179724" cy="4308438"/>
          </a:xfrm>
        </p:spPr>
        <p:txBody>
          <a:bodyPr tIns="0" bIns="0"/>
          <a:lstStyle>
            <a:lvl5pPr>
              <a:defRPr/>
            </a:lvl5pPr>
            <a:lvl6pPr>
              <a:buAutoNum type="arabicPeriod"/>
              <a:defRPr/>
            </a:lvl6pPr>
            <a:lvl7pPr>
              <a:buAutoNum type="alphaLcPeriod"/>
              <a:defRPr/>
            </a:lvl7pPr>
            <a:lvl8pPr>
              <a:buAutoNum type="romanLcPeriod"/>
              <a:defRPr/>
            </a:lvl8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Report Date"/>
          <p:cNvSpPr txBox="1"/>
          <p:nvPr userDrawn="1">
            <p:custDataLst>
              <p:tags r:id="rId2"/>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30"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35"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3"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4"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sp>
        <p:nvSpPr>
          <p:cNvPr id="16"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6" name="Report Date"/>
          <p:cNvSpPr txBox="1"/>
          <p:nvPr userDrawn="1">
            <p:custDataLst>
              <p:tags r:id="rId7"/>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388913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R: Two">
    <p:spTree>
      <p:nvGrpSpPr>
        <p:cNvPr id="1" name=""/>
        <p:cNvGrpSpPr/>
        <p:nvPr/>
      </p:nvGrpSpPr>
      <p:grpSpPr>
        <a:xfrm>
          <a:off x="0" y="0"/>
          <a:ext cx="0" cy="0"/>
          <a:chOff x="0" y="0"/>
          <a:chExt cx="0" cy="0"/>
        </a:xfrm>
      </p:grpSpPr>
      <p:sp>
        <p:nvSpPr>
          <p:cNvPr id="30" name="Banner Statement"/>
          <p:cNvSpPr>
            <a:spLocks noGrp="1"/>
          </p:cNvSpPr>
          <p:nvPr>
            <p:ph type="title" hasCustomPrompt="1"/>
          </p:nvPr>
        </p:nvSpPr>
        <p:spPr>
          <a:xfrm>
            <a:off x="482138" y="716867"/>
            <a:ext cx="4020589" cy="742278"/>
          </a:xfrm>
        </p:spPr>
        <p:txBody>
          <a:bodyPr vert="horz" lIns="0" tIns="0" rIns="0" bIns="0" rtlCol="0" anchor="t" anchorCtr="0">
            <a:noAutofit/>
          </a:bodyPr>
          <a:lstStyle>
            <a:lvl1pPr algn="l" defTabSz="899010" rtl="0" eaLnBrk="1" latinLnBrk="0" hangingPunct="1">
              <a:spcBef>
                <a:spcPct val="0"/>
              </a:spcBef>
              <a:buNone/>
              <a:defRPr lang="en-GB" sz="971" b="1" i="0"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heading here</a:t>
            </a:r>
            <a:r>
              <a:rPr lang="en-GB" dirty="0"/>
              <a:t> – Insert text here</a:t>
            </a:r>
          </a:p>
        </p:txBody>
      </p:sp>
      <p:sp>
        <p:nvSpPr>
          <p:cNvPr id="35" name="Text Placeholder 27"/>
          <p:cNvSpPr>
            <a:spLocks noGrp="1"/>
          </p:cNvSpPr>
          <p:nvPr>
            <p:ph type="body" sz="quarter" idx="37" hasCustomPrompt="1"/>
          </p:nvPr>
        </p:nvSpPr>
        <p:spPr>
          <a:xfrm>
            <a:off x="4641272" y="716980"/>
            <a:ext cx="4023360" cy="742390"/>
          </a:xfrm>
        </p:spPr>
        <p:txBody>
          <a:bodyPr vert="horz" lIns="0" tIns="0" rIns="0" bIns="0" rtlCol="0" anchor="t" anchorCtr="0">
            <a:noAutofit/>
          </a:bodyPr>
          <a:lstStyle>
            <a:lvl1pPr algn="l" defTabSz="899010" rtl="0" eaLnBrk="1" latinLnBrk="0" hangingPunct="1">
              <a:spcBef>
                <a:spcPct val="0"/>
              </a:spcBef>
              <a:buNone/>
              <a:defRPr lang="en-GB" sz="971" b="1" i="1" kern="1200" baseline="0" noProof="0" dirty="0" smtClean="0">
                <a:solidFill>
                  <a:schemeClr val="tx2"/>
                </a:solidFill>
                <a:latin typeface="+mj-lt"/>
                <a:ea typeface="+mj-ea"/>
                <a:cs typeface="+mj-cs"/>
              </a:defRPr>
            </a:lvl1pPr>
          </a:lstStyle>
          <a:p>
            <a:pPr lvl="0" algn="l" defTabSz="899010" rtl="0" eaLnBrk="1" latinLnBrk="0" hangingPunct="1">
              <a:spcBef>
                <a:spcPct val="0"/>
              </a:spcBef>
              <a:buNone/>
            </a:pPr>
            <a:r>
              <a:rPr lang="en-GB" dirty="0"/>
              <a:t>PwC view – Inserted text here should not be bold.</a:t>
            </a:r>
          </a:p>
        </p:txBody>
      </p:sp>
      <p:sp>
        <p:nvSpPr>
          <p:cNvPr id="34" name="Content Placeholder 2"/>
          <p:cNvSpPr>
            <a:spLocks noGrp="1"/>
          </p:cNvSpPr>
          <p:nvPr>
            <p:ph sz="quarter" idx="24"/>
            <p:custDataLst>
              <p:tags r:id="rId1"/>
            </p:custDataLst>
          </p:nvPr>
        </p:nvSpPr>
        <p:spPr>
          <a:xfrm>
            <a:off x="482139" y="1815353"/>
            <a:ext cx="4019983"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4641995" y="1815353"/>
            <a:ext cx="4023360" cy="4308438"/>
          </a:xfrm>
        </p:spPr>
        <p:txBody>
          <a:bodyPr tIns="0" bIns="0"/>
          <a:lstStyle>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HeaderTOCPlaceholder"/>
          <p:cNvSpPr txBox="1"/>
          <p:nvPr userDrawn="1">
            <p:custDataLst>
              <p:tags r:id="rId3"/>
            </p:custDataLst>
          </p:nvPr>
        </p:nvSpPr>
        <p:spPr>
          <a:xfrm>
            <a:off x="3255818" y="394139"/>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33" name="Straight Connector 32"/>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Section Header"/>
          <p:cNvSpPr txBox="1"/>
          <p:nvPr userDrawn="1">
            <p:custDataLst>
              <p:tags r:id="rId4"/>
            </p:custDataLst>
          </p:nvPr>
        </p:nvSpPr>
        <p:spPr>
          <a:xfrm>
            <a:off x="482138" y="394138"/>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6" name="Frame Line"/>
          <p:cNvCxnSpPr/>
          <p:nvPr userDrawn="1"/>
        </p:nvCxnSpPr>
        <p:spPr>
          <a:xfrm flipV="1">
            <a:off x="346364" y="596292"/>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7"/>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0" name="Report Date"/>
          <p:cNvSpPr txBox="1"/>
          <p:nvPr userDrawn="1">
            <p:custDataLst>
              <p:tags r:id="rId8"/>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308558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R: Title Only">
    <p:spTree>
      <p:nvGrpSpPr>
        <p:cNvPr id="1" name=""/>
        <p:cNvGrpSpPr/>
        <p:nvPr/>
      </p:nvGrpSpPr>
      <p:grpSpPr>
        <a:xfrm>
          <a:off x="0" y="0"/>
          <a:ext cx="0" cy="0"/>
          <a:chOff x="0" y="0"/>
          <a:chExt cx="0" cy="0"/>
        </a:xfrm>
      </p:grpSpPr>
      <p:sp>
        <p:nvSpPr>
          <p:cNvPr id="49" name="Banner Statement"/>
          <p:cNvSpPr>
            <a:spLocks noGrp="1"/>
          </p:cNvSpPr>
          <p:nvPr>
            <p:ph type="title" hasCustomPrompt="1"/>
          </p:nvPr>
        </p:nvSpPr>
        <p:spPr>
          <a:xfrm>
            <a:off x="482138" y="765515"/>
            <a:ext cx="4020589" cy="742278"/>
          </a:xfrm>
        </p:spPr>
        <p:txBody>
          <a:bodyPr vert="horz" lIns="0" tIns="0" rIns="0" bIns="0" rtlCol="0" anchor="t" anchorCtr="0">
            <a:noAutofit/>
          </a:bodyPr>
          <a:lstStyle>
            <a:lvl1pPr algn="l" defTabSz="899010" rtl="0" eaLnBrk="1" latinLnBrk="0" hangingPunct="1">
              <a:spcBef>
                <a:spcPct val="0"/>
              </a:spcBef>
              <a:buNone/>
              <a:defRPr lang="en-GB" sz="971" b="1" i="0"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heading here</a:t>
            </a:r>
            <a:r>
              <a:rPr lang="en-GB" dirty="0"/>
              <a:t> – Insert text here</a:t>
            </a:r>
          </a:p>
        </p:txBody>
      </p:sp>
      <p:sp>
        <p:nvSpPr>
          <p:cNvPr id="53" name="Text Placeholder 27"/>
          <p:cNvSpPr>
            <a:spLocks noGrp="1"/>
          </p:cNvSpPr>
          <p:nvPr>
            <p:ph type="body" sz="quarter" idx="37" hasCustomPrompt="1"/>
          </p:nvPr>
        </p:nvSpPr>
        <p:spPr>
          <a:xfrm>
            <a:off x="4641272" y="765628"/>
            <a:ext cx="4023360" cy="742390"/>
          </a:xfrm>
        </p:spPr>
        <p:txBody>
          <a:bodyPr vert="horz" lIns="0" tIns="0" rIns="0" bIns="0" rtlCol="0" anchor="t" anchorCtr="0">
            <a:noAutofit/>
          </a:bodyPr>
          <a:lstStyle>
            <a:lvl1pPr algn="l" defTabSz="899010" rtl="0" eaLnBrk="1" latinLnBrk="0" hangingPunct="1">
              <a:spcBef>
                <a:spcPct val="0"/>
              </a:spcBef>
              <a:buNone/>
              <a:defRPr lang="en-GB" sz="971" b="1" i="1" kern="1200" baseline="0" noProof="0" dirty="0" smtClean="0">
                <a:solidFill>
                  <a:schemeClr val="tx2"/>
                </a:solidFill>
                <a:latin typeface="+mj-lt"/>
                <a:ea typeface="+mj-ea"/>
                <a:cs typeface="+mj-cs"/>
              </a:defRPr>
            </a:lvl1pPr>
          </a:lstStyle>
          <a:p>
            <a:pPr lvl="0" algn="l" defTabSz="899010" rtl="0" eaLnBrk="1" latinLnBrk="0" hangingPunct="1">
              <a:spcBef>
                <a:spcPct val="0"/>
              </a:spcBef>
              <a:buNone/>
            </a:pPr>
            <a:r>
              <a:rPr lang="en-GB" dirty="0"/>
              <a:t>PwC view – Inserted text here should not be bold.</a:t>
            </a:r>
          </a:p>
        </p:txBody>
      </p:sp>
      <p:sp>
        <p:nvSpPr>
          <p:cNvPr id="47" name="HeaderTOCPlaceholder"/>
          <p:cNvSpPr txBox="1"/>
          <p:nvPr userDrawn="1">
            <p:custDataLst>
              <p:tags r:id="rId1"/>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2" name="Straight Connector 51"/>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2" name="Section Header"/>
          <p:cNvSpPr txBox="1"/>
          <p:nvPr userDrawn="1">
            <p:custDataLst>
              <p:tags r:id="rId2"/>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30"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7"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1"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19"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3732842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8179724"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5" name="Report Date"/>
          <p:cNvSpPr txBox="1"/>
          <p:nvPr userDrawn="1">
            <p:custDataLst>
              <p:tags r:id="rId2"/>
            </p:custDataLst>
          </p:nvPr>
        </p:nvSpPr>
        <p:spPr>
          <a:xfrm>
            <a:off x="7931999" y="6317429"/>
            <a:ext cx="721352"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December 2016</a:t>
            </a:r>
          </a:p>
        </p:txBody>
      </p:sp>
      <p:sp>
        <p:nvSpPr>
          <p:cNvPr id="45"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0" name="Straight Connector 49"/>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6"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port Date"/>
          <p:cNvSpPr txBox="1"/>
          <p:nvPr userDrawn="1">
            <p:custDataLst>
              <p:tags r:id="rId7"/>
            </p:custDataLst>
          </p:nvPr>
        </p:nvSpPr>
        <p:spPr>
          <a:xfrm>
            <a:off x="346364" y="6317430"/>
            <a:ext cx="1410777" cy="122213"/>
          </a:xfrm>
          <a:prstGeom prst="rect">
            <a:avLst/>
          </a:prstGeom>
          <a:noFill/>
        </p:spPr>
        <p:txBody>
          <a:bodyPr wrap="square" lIns="0" tIns="0" rIns="0" bIns="0" rtlCol="0">
            <a:spAutoFit/>
          </a:bodyPr>
          <a:lstStyle/>
          <a:p>
            <a:pPr indent="-242060" algn="r" defTabSz="899010">
              <a:spcAft>
                <a:spcPts val="794"/>
              </a:spcAft>
            </a:pPr>
            <a:r>
              <a:rPr lang="en-GB" sz="794" noProof="1">
                <a:solidFill>
                  <a:srgbClr val="000000"/>
                </a:solidFill>
              </a:rPr>
              <a:t>PwC Pensioenlezing Tilburg</a:t>
            </a:r>
          </a:p>
        </p:txBody>
      </p:sp>
      <p:sp>
        <p:nvSpPr>
          <p:cNvPr id="13" name="Report Date"/>
          <p:cNvSpPr txBox="1"/>
          <p:nvPr userDrawn="1">
            <p:custDataLst>
              <p:tags r:id="rId8"/>
            </p:custDataLst>
          </p:nvPr>
        </p:nvSpPr>
        <p:spPr>
          <a:xfrm>
            <a:off x="8474698" y="6451899"/>
            <a:ext cx="185948" cy="122213"/>
          </a:xfrm>
          <a:prstGeom prst="rect">
            <a:avLst/>
          </a:prstGeom>
          <a:noFill/>
        </p:spPr>
        <p:txBody>
          <a:bodyPr wrap="none" lIns="0" tIns="0" rIns="0" bIns="0" rtlCol="0">
            <a:spAutoFit/>
          </a:bodyPr>
          <a:lstStyle/>
          <a:p>
            <a:pPr indent="-242060" algn="r" defTabSz="899010">
              <a:spcAft>
                <a:spcPts val="794"/>
              </a:spcAft>
            </a:pPr>
            <a:fld id="{8600400E-EE63-457B-BEAE-CA63C2B258AD}" type="slidenum">
              <a:rPr lang="en-GB" sz="794" noProof="1" smtClean="0">
                <a:solidFill>
                  <a:srgbClr val="000000"/>
                </a:solidFill>
              </a:rPr>
              <a:pPr indent="-242060" algn="r" defTabSz="899010">
                <a:spcAft>
                  <a:spcPts val="794"/>
                </a:spcAft>
              </a:pPr>
              <a:t>‹#›</a:t>
            </a:fld>
            <a:endParaRPr lang="en-GB" sz="794" noProof="1">
              <a:solidFill>
                <a:srgbClr val="000000"/>
              </a:solidFill>
            </a:endParaRPr>
          </a:p>
        </p:txBody>
      </p:sp>
    </p:spTree>
    <p:extLst>
      <p:ext uri="{BB962C8B-B14F-4D97-AF65-F5344CB8AC3E}">
        <p14:creationId xmlns:p14="http://schemas.microsoft.com/office/powerpoint/2010/main" val="1192179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4023360"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4638502" y="1815353"/>
            <a:ext cx="4023360"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5"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0" name="Straight Connector 49"/>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2"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7"/>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0" name="Report Date"/>
          <p:cNvSpPr txBox="1"/>
          <p:nvPr userDrawn="1">
            <p:custDataLst>
              <p:tags r:id="rId8"/>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818557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5414818"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6026728" y="1815353"/>
            <a:ext cx="2629593"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5"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2" name="Straight Connector 51"/>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2"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7"/>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0" name="Report Date"/>
          <p:cNvSpPr txBox="1"/>
          <p:nvPr userDrawn="1">
            <p:custDataLst>
              <p:tags r:id="rId8"/>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9307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486991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4020590" cy="2084294"/>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482138" y="4034118"/>
            <a:ext cx="402059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4"/>
          <p:cNvSpPr>
            <a:spLocks noGrp="1"/>
          </p:cNvSpPr>
          <p:nvPr>
            <p:ph sz="quarter" idx="26"/>
            <p:custDataLst>
              <p:tags r:id="rId3"/>
            </p:custDataLst>
          </p:nvPr>
        </p:nvSpPr>
        <p:spPr>
          <a:xfrm>
            <a:off x="4641273" y="1815353"/>
            <a:ext cx="4023360"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4" name="HeaderTOCPlaceholder"/>
          <p:cNvSpPr txBox="1"/>
          <p:nvPr userDrawn="1">
            <p:custDataLst>
              <p:tags r:id="rId4"/>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0" name="Straight Connector 49"/>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87637"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5"/>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5" name="Date/Filepath" hidden="1"/>
          <p:cNvSpPr txBox="1"/>
          <p:nvPr userDrawn="1">
            <p:custDataLst>
              <p:tags r:id="rId6"/>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0" name="Slide Tags" hidden="1"/>
          <p:cNvSpPr txBox="1"/>
          <p:nvPr userDrawn="1">
            <p:custDataLst>
              <p:tags r:id="rId7"/>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2"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9" name="Report Date"/>
          <p:cNvSpPr txBox="1"/>
          <p:nvPr userDrawn="1">
            <p:custDataLst>
              <p:tags r:id="rId8"/>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1" name="Report Date"/>
          <p:cNvSpPr txBox="1"/>
          <p:nvPr userDrawn="1">
            <p:custDataLst>
              <p:tags r:id="rId9"/>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554396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Three Large Bottom">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16" name="Content Placeholder 2"/>
          <p:cNvSpPr>
            <a:spLocks noGrp="1"/>
          </p:cNvSpPr>
          <p:nvPr>
            <p:ph sz="quarter" idx="10"/>
          </p:nvPr>
        </p:nvSpPr>
        <p:spPr>
          <a:xfrm>
            <a:off x="482138" y="1815353"/>
            <a:ext cx="4023360" cy="134739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1"/>
          </p:nvPr>
        </p:nvSpPr>
        <p:spPr>
          <a:xfrm>
            <a:off x="4638502" y="1815353"/>
            <a:ext cx="4023360" cy="134739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4"/>
          <p:cNvSpPr>
            <a:spLocks noGrp="1"/>
          </p:cNvSpPr>
          <p:nvPr>
            <p:ph sz="quarter" idx="12"/>
          </p:nvPr>
        </p:nvSpPr>
        <p:spPr>
          <a:xfrm>
            <a:off x="482138" y="3294530"/>
            <a:ext cx="8179724" cy="282388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6" name="HeaderTOCPlaceholder"/>
          <p:cNvSpPr txBox="1"/>
          <p:nvPr userDrawn="1">
            <p:custDataLst>
              <p:tags r:id="rId1"/>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1" name="Straight Connector 50"/>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1" name="Section Header"/>
          <p:cNvSpPr txBox="1"/>
          <p:nvPr userDrawn="1">
            <p:custDataLst>
              <p:tags r:id="rId2"/>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2"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1"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8"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4"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6"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3117593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482138" y="753970"/>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nvPr>
        </p:nvSpPr>
        <p:spPr>
          <a:xfrm>
            <a:off x="482138" y="1815353"/>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nvPr>
        </p:nvSpPr>
        <p:spPr>
          <a:xfrm>
            <a:off x="4638502" y="1815353"/>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4"/>
          <p:cNvSpPr>
            <a:spLocks noGrp="1"/>
          </p:cNvSpPr>
          <p:nvPr>
            <p:ph sz="quarter" idx="26"/>
          </p:nvPr>
        </p:nvSpPr>
        <p:spPr>
          <a:xfrm>
            <a:off x="482138" y="4034118"/>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0" name="Content Placeholder 5"/>
          <p:cNvSpPr>
            <a:spLocks noGrp="1"/>
          </p:cNvSpPr>
          <p:nvPr>
            <p:ph sz="quarter" idx="27"/>
          </p:nvPr>
        </p:nvSpPr>
        <p:spPr>
          <a:xfrm>
            <a:off x="4638502" y="4034118"/>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 name="HeaderTOCPlaceholder"/>
          <p:cNvSpPr txBox="1"/>
          <p:nvPr userDrawn="1">
            <p:custDataLst>
              <p:tags r:id="rId1"/>
            </p:custDataLst>
          </p:nvPr>
        </p:nvSpPr>
        <p:spPr>
          <a:xfrm>
            <a:off x="3255818" y="621255"/>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6" name="Straight Connector 55"/>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481091" y="1558105"/>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Section Header"/>
          <p:cNvSpPr txBox="1"/>
          <p:nvPr userDrawn="1">
            <p:custDataLst>
              <p:tags r:id="rId2"/>
            </p:custDataLst>
          </p:nvPr>
        </p:nvSpPr>
        <p:spPr>
          <a:xfrm>
            <a:off x="482138" y="621254"/>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7"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1"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3" name="Frame Line"/>
          <p:cNvCxnSpPr/>
          <p:nvPr userDrawn="1"/>
        </p:nvCxnSpPr>
        <p:spPr>
          <a:xfrm flipV="1">
            <a:off x="346364" y="633395"/>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0"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2"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2380871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userDrawn="1">
            <p:custDataLst>
              <p:tags r:id="rId1"/>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5" name="Slide Tags" hidden="1"/>
          <p:cNvSpPr txBox="1"/>
          <p:nvPr userDrawn="1">
            <p:custDataLst>
              <p:tags r:id="rId2"/>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spTree>
    <p:extLst>
      <p:ext uri="{BB962C8B-B14F-4D97-AF65-F5344CB8AC3E}">
        <p14:creationId xmlns:p14="http://schemas.microsoft.com/office/powerpoint/2010/main" val="839744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12" name="HeaderTOCPlaceholder"/>
          <p:cNvSpPr txBox="1"/>
          <p:nvPr userDrawn="1">
            <p:custDataLst>
              <p:tags r:id="rId1"/>
            </p:custDataLst>
          </p:nvPr>
        </p:nvSpPr>
        <p:spPr>
          <a:xfrm>
            <a:off x="3255817" y="442786"/>
            <a:ext cx="5403273"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21" name="Straight Connector 20"/>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Slide Tags" hidden="1"/>
          <p:cNvSpPr txBox="1"/>
          <p:nvPr userDrawn="1">
            <p:custDataLst>
              <p:tags r:id="rId2"/>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13"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538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Header Footer Only">
    <p:spTree>
      <p:nvGrpSpPr>
        <p:cNvPr id="1" name=""/>
        <p:cNvGrpSpPr/>
        <p:nvPr/>
      </p:nvGrpSpPr>
      <p:grpSpPr>
        <a:xfrm>
          <a:off x="0" y="0"/>
          <a:ext cx="0" cy="0"/>
          <a:chOff x="0" y="0"/>
          <a:chExt cx="0" cy="0"/>
        </a:xfrm>
      </p:grpSpPr>
      <p:sp>
        <p:nvSpPr>
          <p:cNvPr id="13" name="HeaderTOCPlaceholder"/>
          <p:cNvSpPr txBox="1"/>
          <p:nvPr userDrawn="1">
            <p:custDataLst>
              <p:tags r:id="rId1"/>
            </p:custDataLst>
          </p:nvPr>
        </p:nvSpPr>
        <p:spPr>
          <a:xfrm>
            <a:off x="3255817" y="442786"/>
            <a:ext cx="5403273"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22" name="Straight Connector 21"/>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ection Header"/>
          <p:cNvSpPr txBox="1"/>
          <p:nvPr userDrawn="1">
            <p:custDataLst>
              <p:tags r:id="rId2"/>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6"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7"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1"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5"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16"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113333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Only">
    <p:spTree>
      <p:nvGrpSpPr>
        <p:cNvPr id="1" name=""/>
        <p:cNvGrpSpPr/>
        <p:nvPr/>
      </p:nvGrpSpPr>
      <p:grpSpPr>
        <a:xfrm>
          <a:off x="0" y="0"/>
          <a:ext cx="0" cy="0"/>
          <a:chOff x="0" y="0"/>
          <a:chExt cx="0" cy="0"/>
        </a:xfrm>
      </p:grpSpPr>
      <p:sp>
        <p:nvSpPr>
          <p:cNvPr id="13" name="HeaderTOCPlaceholder"/>
          <p:cNvSpPr txBox="1"/>
          <p:nvPr userDrawn="1">
            <p:custDataLst>
              <p:tags r:id="rId1"/>
            </p:custDataLst>
          </p:nvPr>
        </p:nvSpPr>
        <p:spPr>
          <a:xfrm>
            <a:off x="3255817" y="442786"/>
            <a:ext cx="5403273"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22" name="Straight Connector 21"/>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Date/Filepath" hidden="1"/>
          <p:cNvSpPr txBox="1"/>
          <p:nvPr userDrawn="1">
            <p:custDataLst>
              <p:tags r:id="rId2"/>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7" name="Slide Tags" hidden="1"/>
          <p:cNvSpPr txBox="1"/>
          <p:nvPr userDrawn="1">
            <p:custDataLst>
              <p:tags r:id="rId3"/>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15"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4" name="Report Date"/>
          <p:cNvSpPr txBox="1"/>
          <p:nvPr userDrawn="1">
            <p:custDataLst>
              <p:tags r:id="rId4"/>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18" name="Report Date"/>
          <p:cNvSpPr txBox="1"/>
          <p:nvPr userDrawn="1">
            <p:custDataLst>
              <p:tags r:id="rId5"/>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281180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027608"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8" name="Rectangle 5"/>
              <p:cNvSpPr>
                <a:spLocks noChangeArrowheads="1"/>
              </p:cNvSpPr>
              <p:nvPr userDrawn="1"/>
            </p:nvSpPr>
            <p:spPr bwMode="gray">
              <a:xfrm>
                <a:off x="1828800" y="1057382"/>
                <a:ext cx="6492240" cy="5708197"/>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9" name="Rectangle 7"/>
              <p:cNvSpPr>
                <a:spLocks noChangeArrowheads="1"/>
              </p:cNvSpPr>
              <p:nvPr userDrawn="1"/>
            </p:nvSpPr>
            <p:spPr bwMode="gray">
              <a:xfrm>
                <a:off x="1828800" y="1057382"/>
                <a:ext cx="6248400" cy="5708197"/>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899010"/>
                <a:endParaRPr lang="en-GB" sz="971"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899010"/>
                <a:endParaRPr lang="en-GB" sz="1765"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grpSp>
      </p:grpSp>
      <p:sp>
        <p:nvSpPr>
          <p:cNvPr id="41" name="Descriptor"/>
          <p:cNvSpPr txBox="1"/>
          <p:nvPr userDrawn="1">
            <p:custDataLst>
              <p:tags r:id="rId1"/>
            </p:custDataLst>
          </p:nvPr>
        </p:nvSpPr>
        <p:spPr bwMode="white">
          <a:xfrm>
            <a:off x="1870364" y="594041"/>
            <a:ext cx="32060" cy="135743"/>
          </a:xfrm>
          <a:prstGeom prst="rect">
            <a:avLst/>
          </a:prstGeom>
          <a:noFill/>
          <a:ln>
            <a:noFill/>
          </a:ln>
        </p:spPr>
        <p:txBody>
          <a:bodyPr wrap="none" lIns="0" tIns="0" rIns="0" bIns="0" rtlCol="0" anchor="b" anchorCtr="0">
            <a:spAutoFit/>
          </a:bodyPr>
          <a:lstStyle/>
          <a:p>
            <a:pPr defTabSz="899010"/>
            <a:r>
              <a:rPr lang="en-GB" sz="882" dirty="0">
                <a:solidFill>
                  <a:srgbClr val="FFFFFF"/>
                </a:solidFill>
                <a:cs typeface="Arial" pitchFamily="34" charset="0"/>
              </a:rPr>
              <a:t> </a:t>
            </a:r>
          </a:p>
        </p:txBody>
      </p:sp>
      <p:sp>
        <p:nvSpPr>
          <p:cNvPr id="32" name="Report Title"/>
          <p:cNvSpPr>
            <a:spLocks noGrp="1"/>
          </p:cNvSpPr>
          <p:nvPr>
            <p:ph type="ctrTitle" hasCustomPrompt="1"/>
            <p:custDataLst>
              <p:tags r:id="rId2"/>
            </p:custDataLst>
          </p:nvPr>
        </p:nvSpPr>
        <p:spPr bwMode="white">
          <a:xfrm>
            <a:off x="1869834" y="1112680"/>
            <a:ext cx="5403273" cy="391057"/>
          </a:xfrm>
        </p:spPr>
        <p:txBody>
          <a:bodyPr vert="horz" lIns="0" tIns="0" rIns="0" bIns="0" rtlCol="0" anchor="t" anchorCtr="0">
            <a:spAutoFit/>
          </a:bodyPr>
          <a:lstStyle>
            <a:lvl1pPr algn="l" defTabSz="899010" rtl="0" eaLnBrk="1" latinLnBrk="0" hangingPunct="1">
              <a:lnSpc>
                <a:spcPct val="90000"/>
              </a:lnSpc>
              <a:spcBef>
                <a:spcPct val="0"/>
              </a:spcBef>
              <a:buNone/>
              <a:defRPr lang="en-GB" sz="2824" b="1" i="1" kern="1200" baseline="0" noProof="0">
                <a:solidFill>
                  <a:schemeClr val="bg1"/>
                </a:solidFill>
                <a:latin typeface="+mj-lt"/>
                <a:ea typeface="+mj-ea"/>
                <a:cs typeface="+mj-cs"/>
              </a:defRPr>
            </a:lvl1pPr>
          </a:lstStyle>
          <a:p>
            <a:r>
              <a:rPr lang="en-GB" noProof="0" dirty="0"/>
              <a:t>Report Title</a:t>
            </a:r>
          </a:p>
        </p:txBody>
      </p:sp>
      <p:sp>
        <p:nvSpPr>
          <p:cNvPr id="31" name="Report Subtitle"/>
          <p:cNvSpPr>
            <a:spLocks noGrp="1"/>
          </p:cNvSpPr>
          <p:nvPr>
            <p:ph type="subTitle" idx="1" hasCustomPrompt="1"/>
            <p:custDataLst>
              <p:tags r:id="rId3"/>
            </p:custDataLst>
          </p:nvPr>
        </p:nvSpPr>
        <p:spPr bwMode="white">
          <a:xfrm>
            <a:off x="1869834" y="1546412"/>
            <a:ext cx="5403273" cy="391057"/>
          </a:xfrm>
        </p:spPr>
        <p:txBody>
          <a:bodyPr tIns="0" bIns="0">
            <a:spAutoFit/>
          </a:bodyPr>
          <a:lstStyle>
            <a:lvl1pPr marL="0" indent="0" algn="l">
              <a:lnSpc>
                <a:spcPct val="90000"/>
              </a:lnSpc>
              <a:spcAft>
                <a:spcPts val="0"/>
              </a:spcAft>
              <a:buNone/>
              <a:defRPr sz="2824" baseline="0">
                <a:solidFill>
                  <a:schemeClr val="bg1"/>
                </a:solidFill>
                <a:latin typeface="+mj-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dirty="0"/>
              <a:t>Subtitle</a:t>
            </a:r>
          </a:p>
        </p:txBody>
      </p:sp>
      <p:sp>
        <p:nvSpPr>
          <p:cNvPr id="42" name="Confidentiality Stamp"/>
          <p:cNvSpPr txBox="1"/>
          <p:nvPr userDrawn="1">
            <p:custDataLst>
              <p:tags r:id="rId4"/>
            </p:custDataLst>
          </p:nvPr>
        </p:nvSpPr>
        <p:spPr>
          <a:xfrm>
            <a:off x="482138" y="3291841"/>
            <a:ext cx="1113905" cy="135743"/>
          </a:xfrm>
          <a:prstGeom prst="rect">
            <a:avLst/>
          </a:prstGeom>
          <a:noFill/>
          <a:ln>
            <a:noFill/>
          </a:ln>
        </p:spPr>
        <p:txBody>
          <a:bodyPr wrap="square" lIns="0" tIns="0" rIns="0" bIns="0" rtlCol="0">
            <a:spAutoFit/>
          </a:bodyPr>
          <a:lstStyle/>
          <a:p>
            <a:pPr defTabSz="899010"/>
            <a:r>
              <a:rPr lang="en-GB" sz="882" i="1" dirty="0">
                <a:solidFill>
                  <a:srgbClr val="000000"/>
                </a:solidFill>
                <a:latin typeface="Georgia" pitchFamily="18" charset="0"/>
                <a:cs typeface="Arial" pitchFamily="34" charset="0"/>
              </a:rPr>
              <a:t> </a:t>
            </a:r>
          </a:p>
        </p:txBody>
      </p:sp>
      <p:sp>
        <p:nvSpPr>
          <p:cNvPr id="34" name="Draft Stamp"/>
          <p:cNvSpPr txBox="1"/>
          <p:nvPr userDrawn="1">
            <p:custDataLst>
              <p:tags r:id="rId5"/>
            </p:custDataLst>
          </p:nvPr>
        </p:nvSpPr>
        <p:spPr bwMode="black">
          <a:xfrm>
            <a:off x="482138" y="3566160"/>
            <a:ext cx="1246909" cy="257949"/>
          </a:xfrm>
          <a:prstGeom prst="rect">
            <a:avLst/>
          </a:prstGeom>
          <a:noFill/>
          <a:ln>
            <a:noFill/>
          </a:ln>
        </p:spPr>
        <p:txBody>
          <a:bodyPr wrap="square" lIns="0" tIns="0" rIns="0" bIns="121024" rtlCol="0" anchor="t" anchorCtr="0">
            <a:spAutoFit/>
          </a:bodyPr>
          <a:lstStyle/>
          <a:p>
            <a:pPr defTabSz="899010"/>
            <a:endParaRPr lang="en-GB" sz="882" b="1" i="1" dirty="0">
              <a:solidFill>
                <a:srgbClr val="000000"/>
              </a:solidFill>
              <a:latin typeface="Georgia" pitchFamily="18" charset="0"/>
            </a:endParaRPr>
          </a:p>
        </p:txBody>
      </p:sp>
      <p:sp>
        <p:nvSpPr>
          <p:cNvPr id="40" name="Report Date"/>
          <p:cNvSpPr txBox="1"/>
          <p:nvPr userDrawn="1">
            <p:custDataLst>
              <p:tags r:id="rId6"/>
            </p:custDataLst>
          </p:nvPr>
        </p:nvSpPr>
        <p:spPr bwMode="black">
          <a:xfrm>
            <a:off x="482138" y="3832412"/>
            <a:ext cx="1113905" cy="135743"/>
          </a:xfrm>
          <a:prstGeom prst="rect">
            <a:avLst/>
          </a:prstGeom>
          <a:noFill/>
          <a:ln>
            <a:noFill/>
          </a:ln>
        </p:spPr>
        <p:txBody>
          <a:bodyPr wrap="square" lIns="0" tIns="0" rIns="0" bIns="0" rtlCol="0">
            <a:spAutoFit/>
          </a:bodyPr>
          <a:lstStyle/>
          <a:p>
            <a:pPr defTabSz="899010"/>
            <a:endParaRPr lang="en-GB" sz="882" i="1" dirty="0">
              <a:solidFill>
                <a:srgbClr val="000000"/>
              </a:solidFill>
              <a:latin typeface="Georgia" pitchFamily="18" charset="0"/>
            </a:endParaRPr>
          </a:p>
        </p:txBody>
      </p:sp>
      <p:cxnSp>
        <p:nvCxnSpPr>
          <p:cNvPr id="25" name="Frame Line"/>
          <p:cNvCxnSpPr/>
          <p:nvPr userDrawn="1"/>
        </p:nvCxnSpPr>
        <p:spPr>
          <a:xfrm flipV="1">
            <a:off x="346364" y="3170816"/>
            <a:ext cx="1246909" cy="127059"/>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5" name="Content Placeholder 34"/>
          <p:cNvSpPr>
            <a:spLocks noGrp="1"/>
          </p:cNvSpPr>
          <p:nvPr>
            <p:ph sz="quarter" idx="10" hasCustomPrompt="1"/>
            <p:custDataLst>
              <p:tags r:id="rId7"/>
            </p:custDataLst>
          </p:nvPr>
        </p:nvSpPr>
        <p:spPr>
          <a:xfrm>
            <a:off x="482138" y="4098664"/>
            <a:ext cx="1113905" cy="1145689"/>
          </a:xfrm>
        </p:spPr>
        <p:txBody>
          <a:bodyPr/>
          <a:lstStyle>
            <a:lvl1pPr>
              <a:defRPr sz="882" i="1"/>
            </a:lvl1pPr>
          </a:lstStyle>
          <a:p>
            <a:pPr lvl="0"/>
            <a:r>
              <a:rPr lang="en-GB" dirty="0"/>
              <a:t>Click to enter text</a:t>
            </a:r>
          </a:p>
        </p:txBody>
      </p:sp>
      <p:sp>
        <p:nvSpPr>
          <p:cNvPr id="36" name="Cover image"/>
          <p:cNvSpPr txBox="1">
            <a:spLocks noChangeAspect="1"/>
          </p:cNvSpPr>
          <p:nvPr userDrawn="1">
            <p:custDataLst>
              <p:tags r:id="rId8"/>
            </p:custDataLst>
          </p:nvPr>
        </p:nvSpPr>
        <p:spPr>
          <a:xfrm>
            <a:off x="1731213" y="3167623"/>
            <a:ext cx="6109026" cy="2823882"/>
          </a:xfrm>
          <a:prstGeom prst="rect">
            <a:avLst/>
          </a:prstGeom>
          <a:noFill/>
          <a:ln w="3175">
            <a:noFill/>
          </a:ln>
        </p:spPr>
        <p:txBody>
          <a:bodyPr wrap="square" lIns="0" tIns="0" rIns="0" bIns="0" rtlCol="0">
            <a:noAutofit/>
          </a:bodyPr>
          <a:lstStyle/>
          <a:p>
            <a:pPr indent="-269703" defTabSz="899010">
              <a:spcAft>
                <a:spcPts val="885"/>
              </a:spcAft>
            </a:pPr>
            <a:endParaRPr lang="en-GB" sz="1941" dirty="0">
              <a:solidFill>
                <a:srgbClr val="000000"/>
              </a:solidFill>
              <a:latin typeface="Georgia" pitchFamily="18" charset="0"/>
            </a:endParaRPr>
          </a:p>
        </p:txBody>
      </p:sp>
    </p:spTree>
    <p:extLst>
      <p:ext uri="{BB962C8B-B14F-4D97-AF65-F5344CB8AC3E}">
        <p14:creationId xmlns:p14="http://schemas.microsoft.com/office/powerpoint/2010/main" val="251644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2033828"/>
            <a:ext cx="7445790" cy="577257"/>
          </a:xfrm>
        </p:spPr>
        <p:txBody>
          <a:bodyPr tIns="0" rIns="0" bIns="0"/>
          <a:lstStyle>
            <a:lvl1pPr algn="l">
              <a:lnSpc>
                <a:spcPts val="3409"/>
              </a:lnSpc>
              <a:defRPr sz="2800" b="0">
                <a:solidFill>
                  <a:schemeClr val="bg1"/>
                </a:solidFill>
              </a:defRPr>
            </a:lvl1pPr>
          </a:lstStyle>
          <a:p>
            <a:pPr lvl="0"/>
            <a:r>
              <a:rPr lang="en-US" noProof="0"/>
              <a:t>Click to edit Master title style</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336000"/>
            <a:ext cx="1496010" cy="480000"/>
          </a:xfrm>
          <a:prstGeom prst="rect">
            <a:avLst/>
          </a:prstGeom>
        </p:spPr>
      </p:pic>
    </p:spTree>
    <p:extLst>
      <p:ext uri="{BB962C8B-B14F-4D97-AF65-F5344CB8AC3E}">
        <p14:creationId xmlns:p14="http://schemas.microsoft.com/office/powerpoint/2010/main" val="432589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31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7" name="Rectangle 16"/>
          <p:cNvSpPr/>
          <p:nvPr/>
        </p:nvSpPr>
        <p:spPr bwMode="gray">
          <a:xfrm>
            <a:off x="2305034" y="6378195"/>
            <a:ext cx="6478333" cy="1872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lang="en-US" sz="1800" dirty="0">
              <a:solidFill>
                <a:srgbClr val="009286"/>
              </a:solidFill>
            </a:endParaRPr>
          </a:p>
        </p:txBody>
      </p:sp>
      <p:sp>
        <p:nvSpPr>
          <p:cNvPr id="19" name="Right Triangle 18"/>
          <p:cNvSpPr>
            <a:spLocks noChangeAspect="1"/>
          </p:cNvSpPr>
          <p:nvPr/>
        </p:nvSpPr>
        <p:spPr bwMode="ltGray">
          <a:xfrm flipH="1">
            <a:off x="8657039" y="6377909"/>
            <a:ext cx="127678" cy="1872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lang="en-US" sz="1800">
              <a:solidFill>
                <a:srgbClr val="009286"/>
              </a:solidFill>
            </a:endParaRPr>
          </a:p>
        </p:txBody>
      </p:sp>
      <p:sp>
        <p:nvSpPr>
          <p:cNvPr id="2" name="Titel 1"/>
          <p:cNvSpPr>
            <a:spLocks noGrp="1"/>
          </p:cNvSpPr>
          <p:nvPr userDrawn="1">
            <p:ph type="title" hasCustomPrompt="1"/>
          </p:nvPr>
        </p:nvSpPr>
        <p:spPr>
          <a:xfrm>
            <a:off x="464401" y="59179"/>
            <a:ext cx="8318966" cy="677333"/>
          </a:xfrm>
          <a:noFill/>
        </p:spPr>
        <p:txBody>
          <a:bodyPr tIns="0" rIns="0" bIns="0" anchor="ctr" anchorCtr="0"/>
          <a:lstStyle>
            <a:lvl1pPr>
              <a:lnSpc>
                <a:spcPts val="2000"/>
              </a:lnSpc>
              <a:defRPr sz="1800">
                <a:solidFill>
                  <a:srgbClr val="009286"/>
                </a:solidFill>
              </a:defRPr>
            </a:lvl1pPr>
          </a:lstStyle>
          <a:p>
            <a:r>
              <a:rPr lang="en-US" dirty="0"/>
              <a:t>Click to edit Master title style</a:t>
            </a:r>
            <a:endParaRPr lang="nl-NL" dirty="0"/>
          </a:p>
        </p:txBody>
      </p:sp>
      <p:sp>
        <p:nvSpPr>
          <p:cNvPr id="3" name="Tijdelijke aanduiding voor inhoud 2"/>
          <p:cNvSpPr>
            <a:spLocks noGrp="1"/>
          </p:cNvSpPr>
          <p:nvPr userDrawn="1">
            <p:ph idx="1"/>
          </p:nvPr>
        </p:nvSpPr>
        <p:spPr>
          <a:xfrm>
            <a:off x="464401" y="1118764"/>
            <a:ext cx="8318966" cy="4881087"/>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dianummer 3"/>
          <p:cNvSpPr>
            <a:spLocks noGrp="1"/>
          </p:cNvSpPr>
          <p:nvPr userDrawn="1">
            <p:ph type="sldNum" sz="quarter" idx="10"/>
          </p:nvPr>
        </p:nvSpPr>
        <p:spPr bwMode="white">
          <a:xfrm>
            <a:off x="7978072" y="6377976"/>
            <a:ext cx="650235" cy="187200"/>
          </a:xfrm>
        </p:spPr>
        <p:txBody>
          <a:bodyPr/>
          <a:lstStyle>
            <a:lvl1pPr>
              <a:lnSpc>
                <a:spcPts val="1106"/>
              </a:lnSpc>
              <a:defRPr b="1">
                <a:solidFill>
                  <a:srgbClr val="FFFFFF"/>
                </a:solidFill>
              </a:defRPr>
            </a:lvl1pPr>
          </a:lstStyle>
          <a:p>
            <a:fld id="{C23ADB4E-9B09-45A2-A801-D3601615BFC8}" type="slidenum">
              <a:rPr lang="nl-NL" smtClean="0"/>
              <a:pPr/>
              <a:t>‹#›</a:t>
            </a:fld>
            <a:endParaRPr lang="nl-NL" dirty="0"/>
          </a:p>
        </p:txBody>
      </p:sp>
      <p:grpSp>
        <p:nvGrpSpPr>
          <p:cNvPr id="13" name="Group 12"/>
          <p:cNvGrpSpPr/>
          <p:nvPr userDrawn="1"/>
        </p:nvGrpSpPr>
        <p:grpSpPr>
          <a:xfrm>
            <a:off x="436116" y="530516"/>
            <a:ext cx="8347251" cy="280537"/>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5828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grij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20486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027608" y="0"/>
            <a:ext cx="8116392" cy="6457244"/>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8" name="Rectangle 5"/>
              <p:cNvSpPr>
                <a:spLocks noChangeArrowheads="1"/>
              </p:cNvSpPr>
              <p:nvPr userDrawn="1"/>
            </p:nvSpPr>
            <p:spPr bwMode="gray">
              <a:xfrm>
                <a:off x="1828800" y="1057864"/>
                <a:ext cx="6492240" cy="5707715"/>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9" name="Rectangle 7"/>
              <p:cNvSpPr>
                <a:spLocks noChangeArrowheads="1"/>
              </p:cNvSpPr>
              <p:nvPr userDrawn="1"/>
            </p:nvSpPr>
            <p:spPr bwMode="gray">
              <a:xfrm>
                <a:off x="1828800" y="1057864"/>
                <a:ext cx="6248400" cy="5707715"/>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899010"/>
                <a:endParaRPr lang="en-GB" sz="971"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899010"/>
                <a:endParaRPr lang="en-GB" sz="1765"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grpSp>
      </p:grpSp>
      <p:sp>
        <p:nvSpPr>
          <p:cNvPr id="43" name="Descriptor"/>
          <p:cNvSpPr txBox="1"/>
          <p:nvPr userDrawn="1">
            <p:custDataLst>
              <p:tags r:id="rId1"/>
            </p:custDataLst>
          </p:nvPr>
        </p:nvSpPr>
        <p:spPr bwMode="white">
          <a:xfrm>
            <a:off x="1870364" y="598467"/>
            <a:ext cx="32060" cy="135743"/>
          </a:xfrm>
          <a:prstGeom prst="rect">
            <a:avLst/>
          </a:prstGeom>
          <a:noFill/>
          <a:ln>
            <a:noFill/>
          </a:ln>
        </p:spPr>
        <p:txBody>
          <a:bodyPr wrap="none" lIns="0" tIns="0" rIns="0" bIns="0" rtlCol="0" anchor="b" anchorCtr="0">
            <a:spAutoFit/>
          </a:bodyPr>
          <a:lstStyle/>
          <a:p>
            <a:pPr defTabSz="899010"/>
            <a:r>
              <a:rPr lang="en-GB" sz="882" dirty="0">
                <a:solidFill>
                  <a:srgbClr val="FFFFFF"/>
                </a:solidFill>
                <a:cs typeface="Arial" pitchFamily="34" charset="0"/>
              </a:rPr>
              <a:t> </a:t>
            </a:r>
          </a:p>
        </p:txBody>
      </p:sp>
      <p:sp>
        <p:nvSpPr>
          <p:cNvPr id="42" name="Report Title"/>
          <p:cNvSpPr>
            <a:spLocks noGrp="1"/>
          </p:cNvSpPr>
          <p:nvPr>
            <p:ph type="ctrTitle" hasCustomPrompt="1"/>
            <p:custDataLst>
              <p:tags r:id="rId2"/>
            </p:custDataLst>
          </p:nvPr>
        </p:nvSpPr>
        <p:spPr bwMode="white">
          <a:xfrm>
            <a:off x="1869834" y="1112680"/>
            <a:ext cx="5403273" cy="391057"/>
          </a:xfrm>
        </p:spPr>
        <p:txBody>
          <a:bodyPr vert="horz" lIns="0" tIns="0" rIns="0" bIns="0" rtlCol="0" anchor="t" anchorCtr="0">
            <a:spAutoFit/>
          </a:bodyPr>
          <a:lstStyle>
            <a:lvl1pPr algn="l" defTabSz="899010" rtl="0" eaLnBrk="1" latinLnBrk="0" hangingPunct="1">
              <a:lnSpc>
                <a:spcPct val="90000"/>
              </a:lnSpc>
              <a:spcBef>
                <a:spcPct val="0"/>
              </a:spcBef>
              <a:buNone/>
              <a:defRPr lang="en-GB" sz="2824" b="1" i="1" kern="1200" baseline="0" noProof="0">
                <a:solidFill>
                  <a:schemeClr val="bg1"/>
                </a:solidFill>
                <a:latin typeface="+mj-lt"/>
                <a:ea typeface="+mj-ea"/>
                <a:cs typeface="+mj-cs"/>
              </a:defRPr>
            </a:lvl1pPr>
          </a:lstStyle>
          <a:p>
            <a:r>
              <a:rPr lang="en-GB" noProof="0" dirty="0"/>
              <a:t>Report Title</a:t>
            </a:r>
          </a:p>
        </p:txBody>
      </p:sp>
      <p:sp>
        <p:nvSpPr>
          <p:cNvPr id="41" name="Report Subtitle"/>
          <p:cNvSpPr>
            <a:spLocks noGrp="1"/>
          </p:cNvSpPr>
          <p:nvPr>
            <p:ph type="subTitle" idx="1" hasCustomPrompt="1"/>
            <p:custDataLst>
              <p:tags r:id="rId3"/>
            </p:custDataLst>
          </p:nvPr>
        </p:nvSpPr>
        <p:spPr bwMode="white">
          <a:xfrm>
            <a:off x="1869834" y="1546412"/>
            <a:ext cx="5403273" cy="391057"/>
          </a:xfrm>
        </p:spPr>
        <p:txBody>
          <a:bodyPr tIns="0" bIns="0">
            <a:spAutoFit/>
          </a:bodyPr>
          <a:lstStyle>
            <a:lvl1pPr marL="0" indent="0" algn="l">
              <a:lnSpc>
                <a:spcPct val="90000"/>
              </a:lnSpc>
              <a:spcAft>
                <a:spcPts val="0"/>
              </a:spcAft>
              <a:buNone/>
              <a:defRPr sz="2824" baseline="0">
                <a:solidFill>
                  <a:schemeClr val="bg1"/>
                </a:solidFill>
                <a:latin typeface="+mj-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dirty="0"/>
              <a:t>Subtitle</a:t>
            </a:r>
          </a:p>
        </p:txBody>
      </p:sp>
      <p:sp>
        <p:nvSpPr>
          <p:cNvPr id="45" name="Confidentiality Stamp"/>
          <p:cNvSpPr txBox="1"/>
          <p:nvPr userDrawn="1">
            <p:custDataLst>
              <p:tags r:id="rId4"/>
            </p:custDataLst>
          </p:nvPr>
        </p:nvSpPr>
        <p:spPr>
          <a:xfrm>
            <a:off x="482138" y="3291841"/>
            <a:ext cx="1113905" cy="135743"/>
          </a:xfrm>
          <a:prstGeom prst="rect">
            <a:avLst/>
          </a:prstGeom>
          <a:noFill/>
          <a:ln>
            <a:noFill/>
          </a:ln>
        </p:spPr>
        <p:txBody>
          <a:bodyPr wrap="square" lIns="0" tIns="0" rIns="0" bIns="0" rtlCol="0">
            <a:spAutoFit/>
          </a:bodyPr>
          <a:lstStyle/>
          <a:p>
            <a:pPr defTabSz="899010"/>
            <a:r>
              <a:rPr lang="en-GB" sz="882" i="1" dirty="0">
                <a:solidFill>
                  <a:srgbClr val="000000"/>
                </a:solidFill>
                <a:latin typeface="Georgia" pitchFamily="18" charset="0"/>
                <a:cs typeface="Arial" pitchFamily="34" charset="0"/>
              </a:rPr>
              <a:t> </a:t>
            </a:r>
          </a:p>
        </p:txBody>
      </p:sp>
      <p:sp>
        <p:nvSpPr>
          <p:cNvPr id="32" name="Draft Stamp"/>
          <p:cNvSpPr txBox="1"/>
          <p:nvPr userDrawn="1">
            <p:custDataLst>
              <p:tags r:id="rId5"/>
            </p:custDataLst>
          </p:nvPr>
        </p:nvSpPr>
        <p:spPr bwMode="black">
          <a:xfrm>
            <a:off x="482138" y="3566160"/>
            <a:ext cx="1246909" cy="257949"/>
          </a:xfrm>
          <a:prstGeom prst="rect">
            <a:avLst/>
          </a:prstGeom>
          <a:noFill/>
          <a:ln>
            <a:noFill/>
          </a:ln>
        </p:spPr>
        <p:txBody>
          <a:bodyPr wrap="square" lIns="0" tIns="0" rIns="0" bIns="121024" rtlCol="0" anchor="t" anchorCtr="0">
            <a:spAutoFit/>
          </a:bodyPr>
          <a:lstStyle/>
          <a:p>
            <a:pPr defTabSz="899010"/>
            <a:endParaRPr lang="en-GB" sz="882" b="1" i="1" dirty="0">
              <a:solidFill>
                <a:srgbClr val="000000"/>
              </a:solidFill>
              <a:latin typeface="Georgia" pitchFamily="18" charset="0"/>
            </a:endParaRPr>
          </a:p>
        </p:txBody>
      </p:sp>
      <p:sp>
        <p:nvSpPr>
          <p:cNvPr id="33" name="Report Date"/>
          <p:cNvSpPr txBox="1"/>
          <p:nvPr userDrawn="1">
            <p:custDataLst>
              <p:tags r:id="rId6"/>
            </p:custDataLst>
          </p:nvPr>
        </p:nvSpPr>
        <p:spPr bwMode="black">
          <a:xfrm>
            <a:off x="482138" y="3832412"/>
            <a:ext cx="1113905" cy="135743"/>
          </a:xfrm>
          <a:prstGeom prst="rect">
            <a:avLst/>
          </a:prstGeom>
          <a:noFill/>
          <a:ln>
            <a:noFill/>
          </a:ln>
        </p:spPr>
        <p:txBody>
          <a:bodyPr wrap="square" lIns="0" tIns="0" rIns="0" bIns="0" rtlCol="0">
            <a:spAutoFit/>
          </a:bodyPr>
          <a:lstStyle/>
          <a:p>
            <a:pPr defTabSz="899010"/>
            <a:endParaRPr lang="en-GB" sz="882" i="1" dirty="0">
              <a:solidFill>
                <a:srgbClr val="000000"/>
              </a:solidFill>
              <a:latin typeface="Georgia" pitchFamily="18" charset="0"/>
            </a:endParaRPr>
          </a:p>
        </p:txBody>
      </p:sp>
      <p:cxnSp>
        <p:nvCxnSpPr>
          <p:cNvPr id="25" name="Frame Line"/>
          <p:cNvCxnSpPr/>
          <p:nvPr userDrawn="1"/>
        </p:nvCxnSpPr>
        <p:spPr>
          <a:xfrm flipV="1">
            <a:off x="346364" y="3171487"/>
            <a:ext cx="1246909" cy="127059"/>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4" name="Cover image"/>
          <p:cNvSpPr txBox="1">
            <a:spLocks noChangeAspect="1"/>
          </p:cNvSpPr>
          <p:nvPr userDrawn="1">
            <p:custDataLst>
              <p:tags r:id="rId7"/>
            </p:custDataLst>
          </p:nvPr>
        </p:nvSpPr>
        <p:spPr>
          <a:xfrm>
            <a:off x="1731213" y="3167623"/>
            <a:ext cx="6109026" cy="2823882"/>
          </a:xfrm>
          <a:prstGeom prst="rect">
            <a:avLst/>
          </a:prstGeom>
          <a:noFill/>
          <a:ln w="3175">
            <a:noFill/>
          </a:ln>
        </p:spPr>
        <p:txBody>
          <a:bodyPr wrap="square" lIns="0" tIns="0" rIns="0" bIns="0" rtlCol="0">
            <a:noAutofit/>
          </a:bodyPr>
          <a:lstStyle/>
          <a:p>
            <a:pPr indent="-269703" defTabSz="899010">
              <a:spcAft>
                <a:spcPts val="885"/>
              </a:spcAft>
            </a:pPr>
            <a:endParaRPr lang="en-GB" sz="1941" dirty="0">
              <a:solidFill>
                <a:srgbClr val="000000"/>
              </a:solidFill>
              <a:latin typeface="Georgia" pitchFamily="18" charset="0"/>
            </a:endParaRPr>
          </a:p>
        </p:txBody>
      </p:sp>
    </p:spTree>
    <p:extLst>
      <p:ext uri="{BB962C8B-B14F-4D97-AF65-F5344CB8AC3E}">
        <p14:creationId xmlns:p14="http://schemas.microsoft.com/office/powerpoint/2010/main" val="1570959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R: On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482138" y="765515"/>
            <a:ext cx="4020589" cy="742278"/>
          </a:xfrm>
        </p:spPr>
        <p:txBody>
          <a:bodyPr vert="horz" lIns="0" tIns="0" rIns="0" bIns="0" rtlCol="0" anchor="t" anchorCtr="0">
            <a:noAutofit/>
          </a:bodyPr>
          <a:lstStyle>
            <a:lvl1pPr algn="l" defTabSz="899010" rtl="0" eaLnBrk="1" latinLnBrk="0" hangingPunct="1">
              <a:spcBef>
                <a:spcPct val="0"/>
              </a:spcBef>
              <a:buNone/>
              <a:defRPr lang="en-GB" sz="971" b="1" i="0"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heading here</a:t>
            </a:r>
            <a:r>
              <a:rPr lang="en-GB" dirty="0"/>
              <a:t> – Insert text here</a:t>
            </a:r>
          </a:p>
        </p:txBody>
      </p:sp>
      <p:sp>
        <p:nvSpPr>
          <p:cNvPr id="28" name="Text Placeholder 27"/>
          <p:cNvSpPr>
            <a:spLocks noGrp="1"/>
          </p:cNvSpPr>
          <p:nvPr>
            <p:ph type="body" sz="quarter" idx="37" hasCustomPrompt="1"/>
          </p:nvPr>
        </p:nvSpPr>
        <p:spPr>
          <a:xfrm>
            <a:off x="4641272" y="765628"/>
            <a:ext cx="4023360" cy="742390"/>
          </a:xfrm>
        </p:spPr>
        <p:txBody>
          <a:bodyPr vert="horz" lIns="0" tIns="0" rIns="0" bIns="0" rtlCol="0" anchor="t" anchorCtr="0">
            <a:noAutofit/>
          </a:bodyPr>
          <a:lstStyle>
            <a:lvl1pPr algn="l" defTabSz="899010" rtl="0" eaLnBrk="1" latinLnBrk="0" hangingPunct="1">
              <a:spcBef>
                <a:spcPct val="0"/>
              </a:spcBef>
              <a:buNone/>
              <a:defRPr lang="en-GB" sz="971" b="1" i="1" kern="1200" baseline="0" noProof="0" dirty="0" smtClean="0">
                <a:solidFill>
                  <a:schemeClr val="tx2"/>
                </a:solidFill>
                <a:latin typeface="+mj-lt"/>
                <a:ea typeface="+mj-ea"/>
                <a:cs typeface="+mj-cs"/>
              </a:defRPr>
            </a:lvl1pPr>
          </a:lstStyle>
          <a:p>
            <a:pPr lvl="0" algn="l" defTabSz="899010" rtl="0" eaLnBrk="1" latinLnBrk="0" hangingPunct="1">
              <a:spcBef>
                <a:spcPct val="0"/>
              </a:spcBef>
              <a:buNone/>
            </a:pPr>
            <a:r>
              <a:rPr lang="en-GB" dirty="0"/>
              <a:t>PwC view – Inserted text here should not be bold.</a:t>
            </a:r>
          </a:p>
        </p:txBody>
      </p:sp>
      <p:sp>
        <p:nvSpPr>
          <p:cNvPr id="34" name="Content Placeholder 2"/>
          <p:cNvSpPr>
            <a:spLocks noGrp="1"/>
          </p:cNvSpPr>
          <p:nvPr>
            <p:ph sz="quarter" idx="24"/>
            <p:custDataLst>
              <p:tags r:id="rId1"/>
            </p:custDataLst>
          </p:nvPr>
        </p:nvSpPr>
        <p:spPr>
          <a:xfrm>
            <a:off x="482138" y="1815353"/>
            <a:ext cx="8179724" cy="4308438"/>
          </a:xfrm>
        </p:spPr>
        <p:txBody>
          <a:bodyPr tIns="0" bIns="0"/>
          <a:lstStyle>
            <a:lvl5pPr>
              <a:defRPr/>
            </a:lvl5pPr>
            <a:lvl6pPr>
              <a:buAutoNum type="arabicPeriod"/>
              <a:defRPr/>
            </a:lvl6pPr>
            <a:lvl7pPr>
              <a:buAutoNum type="alphaLcPeriod"/>
              <a:defRPr/>
            </a:lvl7pPr>
            <a:lvl8pPr>
              <a:buAutoNum type="romanLcPeriod"/>
              <a:defRPr/>
            </a:lvl8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Report Date"/>
          <p:cNvSpPr txBox="1"/>
          <p:nvPr userDrawn="1">
            <p:custDataLst>
              <p:tags r:id="rId2"/>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30"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35"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3"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4"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sp>
        <p:nvSpPr>
          <p:cNvPr id="16"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6" name="Report Date"/>
          <p:cNvSpPr txBox="1"/>
          <p:nvPr userDrawn="1">
            <p:custDataLst>
              <p:tags r:id="rId7"/>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876684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R: Two">
    <p:spTree>
      <p:nvGrpSpPr>
        <p:cNvPr id="1" name=""/>
        <p:cNvGrpSpPr/>
        <p:nvPr/>
      </p:nvGrpSpPr>
      <p:grpSpPr>
        <a:xfrm>
          <a:off x="0" y="0"/>
          <a:ext cx="0" cy="0"/>
          <a:chOff x="0" y="0"/>
          <a:chExt cx="0" cy="0"/>
        </a:xfrm>
      </p:grpSpPr>
      <p:sp>
        <p:nvSpPr>
          <p:cNvPr id="30" name="Banner Statement"/>
          <p:cNvSpPr>
            <a:spLocks noGrp="1"/>
          </p:cNvSpPr>
          <p:nvPr>
            <p:ph type="title" hasCustomPrompt="1"/>
          </p:nvPr>
        </p:nvSpPr>
        <p:spPr>
          <a:xfrm>
            <a:off x="482138" y="716867"/>
            <a:ext cx="4020589" cy="742278"/>
          </a:xfrm>
        </p:spPr>
        <p:txBody>
          <a:bodyPr vert="horz" lIns="0" tIns="0" rIns="0" bIns="0" rtlCol="0" anchor="t" anchorCtr="0">
            <a:noAutofit/>
          </a:bodyPr>
          <a:lstStyle>
            <a:lvl1pPr algn="l" defTabSz="899010" rtl="0" eaLnBrk="1" latinLnBrk="0" hangingPunct="1">
              <a:spcBef>
                <a:spcPct val="0"/>
              </a:spcBef>
              <a:buNone/>
              <a:defRPr lang="en-GB" sz="971" b="1" i="0"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heading here</a:t>
            </a:r>
            <a:r>
              <a:rPr lang="en-GB" dirty="0"/>
              <a:t> – Insert text here</a:t>
            </a:r>
          </a:p>
        </p:txBody>
      </p:sp>
      <p:sp>
        <p:nvSpPr>
          <p:cNvPr id="35" name="Text Placeholder 27"/>
          <p:cNvSpPr>
            <a:spLocks noGrp="1"/>
          </p:cNvSpPr>
          <p:nvPr>
            <p:ph type="body" sz="quarter" idx="37" hasCustomPrompt="1"/>
          </p:nvPr>
        </p:nvSpPr>
        <p:spPr>
          <a:xfrm>
            <a:off x="4641272" y="716980"/>
            <a:ext cx="4023360" cy="742390"/>
          </a:xfrm>
        </p:spPr>
        <p:txBody>
          <a:bodyPr vert="horz" lIns="0" tIns="0" rIns="0" bIns="0" rtlCol="0" anchor="t" anchorCtr="0">
            <a:noAutofit/>
          </a:bodyPr>
          <a:lstStyle>
            <a:lvl1pPr algn="l" defTabSz="899010" rtl="0" eaLnBrk="1" latinLnBrk="0" hangingPunct="1">
              <a:spcBef>
                <a:spcPct val="0"/>
              </a:spcBef>
              <a:buNone/>
              <a:defRPr lang="en-GB" sz="971" b="1" i="1" kern="1200" baseline="0" noProof="0" dirty="0" smtClean="0">
                <a:solidFill>
                  <a:schemeClr val="tx2"/>
                </a:solidFill>
                <a:latin typeface="+mj-lt"/>
                <a:ea typeface="+mj-ea"/>
                <a:cs typeface="+mj-cs"/>
              </a:defRPr>
            </a:lvl1pPr>
          </a:lstStyle>
          <a:p>
            <a:pPr lvl="0" algn="l" defTabSz="899010" rtl="0" eaLnBrk="1" latinLnBrk="0" hangingPunct="1">
              <a:spcBef>
                <a:spcPct val="0"/>
              </a:spcBef>
              <a:buNone/>
            </a:pPr>
            <a:r>
              <a:rPr lang="en-GB" dirty="0"/>
              <a:t>PwC view – Inserted text here should not be bold.</a:t>
            </a:r>
          </a:p>
        </p:txBody>
      </p:sp>
      <p:sp>
        <p:nvSpPr>
          <p:cNvPr id="34" name="Content Placeholder 2"/>
          <p:cNvSpPr>
            <a:spLocks noGrp="1"/>
          </p:cNvSpPr>
          <p:nvPr>
            <p:ph sz="quarter" idx="24"/>
            <p:custDataLst>
              <p:tags r:id="rId1"/>
            </p:custDataLst>
          </p:nvPr>
        </p:nvSpPr>
        <p:spPr>
          <a:xfrm>
            <a:off x="482139" y="1815353"/>
            <a:ext cx="4019983"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4641995" y="1815353"/>
            <a:ext cx="4023360" cy="4308438"/>
          </a:xfrm>
        </p:spPr>
        <p:txBody>
          <a:bodyPr tIns="0" bIns="0"/>
          <a:lstStyle>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HeaderTOCPlaceholder"/>
          <p:cNvSpPr txBox="1"/>
          <p:nvPr userDrawn="1">
            <p:custDataLst>
              <p:tags r:id="rId3"/>
            </p:custDataLst>
          </p:nvPr>
        </p:nvSpPr>
        <p:spPr>
          <a:xfrm>
            <a:off x="3255818" y="394139"/>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33" name="Straight Connector 32"/>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Section Header"/>
          <p:cNvSpPr txBox="1"/>
          <p:nvPr userDrawn="1">
            <p:custDataLst>
              <p:tags r:id="rId4"/>
            </p:custDataLst>
          </p:nvPr>
        </p:nvSpPr>
        <p:spPr>
          <a:xfrm>
            <a:off x="482138" y="394138"/>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6" name="Frame Line"/>
          <p:cNvCxnSpPr/>
          <p:nvPr userDrawn="1"/>
        </p:nvCxnSpPr>
        <p:spPr>
          <a:xfrm flipV="1">
            <a:off x="346364" y="596292"/>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7"/>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0" name="Report Date"/>
          <p:cNvSpPr txBox="1"/>
          <p:nvPr userDrawn="1">
            <p:custDataLst>
              <p:tags r:id="rId8"/>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2597931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R: Title Only">
    <p:spTree>
      <p:nvGrpSpPr>
        <p:cNvPr id="1" name=""/>
        <p:cNvGrpSpPr/>
        <p:nvPr/>
      </p:nvGrpSpPr>
      <p:grpSpPr>
        <a:xfrm>
          <a:off x="0" y="0"/>
          <a:ext cx="0" cy="0"/>
          <a:chOff x="0" y="0"/>
          <a:chExt cx="0" cy="0"/>
        </a:xfrm>
      </p:grpSpPr>
      <p:sp>
        <p:nvSpPr>
          <p:cNvPr id="49" name="Banner Statement"/>
          <p:cNvSpPr>
            <a:spLocks noGrp="1"/>
          </p:cNvSpPr>
          <p:nvPr>
            <p:ph type="title" hasCustomPrompt="1"/>
          </p:nvPr>
        </p:nvSpPr>
        <p:spPr>
          <a:xfrm>
            <a:off x="482138" y="765515"/>
            <a:ext cx="4020589" cy="742278"/>
          </a:xfrm>
        </p:spPr>
        <p:txBody>
          <a:bodyPr vert="horz" lIns="0" tIns="0" rIns="0" bIns="0" rtlCol="0" anchor="t" anchorCtr="0">
            <a:noAutofit/>
          </a:bodyPr>
          <a:lstStyle>
            <a:lvl1pPr algn="l" defTabSz="899010" rtl="0" eaLnBrk="1" latinLnBrk="0" hangingPunct="1">
              <a:spcBef>
                <a:spcPct val="0"/>
              </a:spcBef>
              <a:buNone/>
              <a:defRPr lang="en-GB" sz="971" b="1" i="0"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heading here</a:t>
            </a:r>
            <a:r>
              <a:rPr lang="en-GB" dirty="0"/>
              <a:t> – Insert text here</a:t>
            </a:r>
          </a:p>
        </p:txBody>
      </p:sp>
      <p:sp>
        <p:nvSpPr>
          <p:cNvPr id="53" name="Text Placeholder 27"/>
          <p:cNvSpPr>
            <a:spLocks noGrp="1"/>
          </p:cNvSpPr>
          <p:nvPr>
            <p:ph type="body" sz="quarter" idx="37" hasCustomPrompt="1"/>
          </p:nvPr>
        </p:nvSpPr>
        <p:spPr>
          <a:xfrm>
            <a:off x="4641272" y="765628"/>
            <a:ext cx="4023360" cy="742390"/>
          </a:xfrm>
        </p:spPr>
        <p:txBody>
          <a:bodyPr vert="horz" lIns="0" tIns="0" rIns="0" bIns="0" rtlCol="0" anchor="t" anchorCtr="0">
            <a:noAutofit/>
          </a:bodyPr>
          <a:lstStyle>
            <a:lvl1pPr algn="l" defTabSz="899010" rtl="0" eaLnBrk="1" latinLnBrk="0" hangingPunct="1">
              <a:spcBef>
                <a:spcPct val="0"/>
              </a:spcBef>
              <a:buNone/>
              <a:defRPr lang="en-GB" sz="971" b="1" i="1" kern="1200" baseline="0" noProof="0" dirty="0" smtClean="0">
                <a:solidFill>
                  <a:schemeClr val="tx2"/>
                </a:solidFill>
                <a:latin typeface="+mj-lt"/>
                <a:ea typeface="+mj-ea"/>
                <a:cs typeface="+mj-cs"/>
              </a:defRPr>
            </a:lvl1pPr>
          </a:lstStyle>
          <a:p>
            <a:pPr lvl="0" algn="l" defTabSz="899010" rtl="0" eaLnBrk="1" latinLnBrk="0" hangingPunct="1">
              <a:spcBef>
                <a:spcPct val="0"/>
              </a:spcBef>
              <a:buNone/>
            </a:pPr>
            <a:r>
              <a:rPr lang="en-GB" dirty="0"/>
              <a:t>PwC view – Inserted text here should not be bold.</a:t>
            </a:r>
          </a:p>
        </p:txBody>
      </p:sp>
      <p:sp>
        <p:nvSpPr>
          <p:cNvPr id="47" name="HeaderTOCPlaceholder"/>
          <p:cNvSpPr txBox="1"/>
          <p:nvPr userDrawn="1">
            <p:custDataLst>
              <p:tags r:id="rId1"/>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2" name="Straight Connector 51"/>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2" name="Section Header"/>
          <p:cNvSpPr txBox="1"/>
          <p:nvPr userDrawn="1">
            <p:custDataLst>
              <p:tags r:id="rId2"/>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30"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7"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1"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19"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358410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8179724"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5" name="Report Date"/>
          <p:cNvSpPr txBox="1"/>
          <p:nvPr userDrawn="1">
            <p:custDataLst>
              <p:tags r:id="rId2"/>
            </p:custDataLst>
          </p:nvPr>
        </p:nvSpPr>
        <p:spPr>
          <a:xfrm>
            <a:off x="7931999" y="6317429"/>
            <a:ext cx="721352"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December 2016</a:t>
            </a:r>
          </a:p>
        </p:txBody>
      </p:sp>
      <p:sp>
        <p:nvSpPr>
          <p:cNvPr id="45"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0" name="Straight Connector 49"/>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6"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port Date"/>
          <p:cNvSpPr txBox="1"/>
          <p:nvPr userDrawn="1">
            <p:custDataLst>
              <p:tags r:id="rId7"/>
            </p:custDataLst>
          </p:nvPr>
        </p:nvSpPr>
        <p:spPr>
          <a:xfrm>
            <a:off x="346364" y="6317430"/>
            <a:ext cx="1410777" cy="122213"/>
          </a:xfrm>
          <a:prstGeom prst="rect">
            <a:avLst/>
          </a:prstGeom>
          <a:noFill/>
        </p:spPr>
        <p:txBody>
          <a:bodyPr wrap="square" lIns="0" tIns="0" rIns="0" bIns="0" rtlCol="0">
            <a:spAutoFit/>
          </a:bodyPr>
          <a:lstStyle/>
          <a:p>
            <a:pPr indent="-242060" algn="r" defTabSz="899010">
              <a:spcAft>
                <a:spcPts val="794"/>
              </a:spcAft>
            </a:pPr>
            <a:r>
              <a:rPr lang="en-GB" sz="794" noProof="1">
                <a:solidFill>
                  <a:srgbClr val="000000"/>
                </a:solidFill>
              </a:rPr>
              <a:t>PwC Pensioenlezing Tilburg</a:t>
            </a:r>
          </a:p>
        </p:txBody>
      </p:sp>
      <p:sp>
        <p:nvSpPr>
          <p:cNvPr id="13" name="Report Date"/>
          <p:cNvSpPr txBox="1"/>
          <p:nvPr userDrawn="1">
            <p:custDataLst>
              <p:tags r:id="rId8"/>
            </p:custDataLst>
          </p:nvPr>
        </p:nvSpPr>
        <p:spPr>
          <a:xfrm>
            <a:off x="8537214" y="6451899"/>
            <a:ext cx="123432" cy="122213"/>
          </a:xfrm>
          <a:prstGeom prst="rect">
            <a:avLst/>
          </a:prstGeom>
          <a:noFill/>
        </p:spPr>
        <p:txBody>
          <a:bodyPr wrap="none" lIns="0" tIns="0" rIns="0" bIns="0" rtlCol="0">
            <a:spAutoFit/>
          </a:bodyPr>
          <a:lstStyle/>
          <a:p>
            <a:pPr indent="-242060" algn="r" defTabSz="899010">
              <a:spcAft>
                <a:spcPts val="794"/>
              </a:spcAft>
            </a:pPr>
            <a:fld id="{8600400E-EE63-457B-BEAE-CA63C2B258AD}" type="slidenum">
              <a:rPr lang="en-GB" sz="794" noProof="1" smtClean="0">
                <a:solidFill>
                  <a:srgbClr val="000000"/>
                </a:solidFill>
              </a:rPr>
              <a:pPr indent="-242060" algn="r" defTabSz="899010">
                <a:spcAft>
                  <a:spcPts val="794"/>
                </a:spcAft>
              </a:pPr>
              <a:t>‹#›</a:t>
            </a:fld>
            <a:endParaRPr lang="en-GB" sz="794" noProof="1">
              <a:solidFill>
                <a:srgbClr val="000000"/>
              </a:solidFill>
            </a:endParaRPr>
          </a:p>
        </p:txBody>
      </p:sp>
    </p:spTree>
    <p:extLst>
      <p:ext uri="{BB962C8B-B14F-4D97-AF65-F5344CB8AC3E}">
        <p14:creationId xmlns:p14="http://schemas.microsoft.com/office/powerpoint/2010/main" val="3685383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4023360"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4638502" y="1815353"/>
            <a:ext cx="4023360"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5"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0" name="Straight Connector 49"/>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2"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7"/>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0" name="Report Date"/>
          <p:cNvSpPr txBox="1"/>
          <p:nvPr userDrawn="1">
            <p:custDataLst>
              <p:tags r:id="rId8"/>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3644850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5414818"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6026728" y="1815353"/>
            <a:ext cx="2629593"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5" name="HeaderTOCPlaceholder"/>
          <p:cNvSpPr txBox="1"/>
          <p:nvPr userDrawn="1">
            <p:custDataLst>
              <p:tags r:id="rId3"/>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2" name="Straight Connector 51"/>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1" name="Date/Filepath" hidden="1"/>
          <p:cNvSpPr txBox="1"/>
          <p:nvPr userDrawn="1">
            <p:custDataLst>
              <p:tags r:id="rId5"/>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9" name="Slide Tags" hidden="1"/>
          <p:cNvSpPr txBox="1"/>
          <p:nvPr userDrawn="1">
            <p:custDataLst>
              <p:tags r:id="rId6"/>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2"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8" name="Report Date"/>
          <p:cNvSpPr txBox="1"/>
          <p:nvPr userDrawn="1">
            <p:custDataLst>
              <p:tags r:id="rId7"/>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0" name="Report Date"/>
          <p:cNvSpPr txBox="1"/>
          <p:nvPr userDrawn="1">
            <p:custDataLst>
              <p:tags r:id="rId8"/>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2208243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custDataLst>
              <p:tags r:id="rId1"/>
            </p:custDataLst>
          </p:nvPr>
        </p:nvSpPr>
        <p:spPr>
          <a:xfrm>
            <a:off x="482138" y="1815353"/>
            <a:ext cx="4020590" cy="2084294"/>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custDataLst>
              <p:tags r:id="rId2"/>
            </p:custDataLst>
          </p:nvPr>
        </p:nvSpPr>
        <p:spPr>
          <a:xfrm>
            <a:off x="482138" y="4034118"/>
            <a:ext cx="402059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4"/>
          <p:cNvSpPr>
            <a:spLocks noGrp="1"/>
          </p:cNvSpPr>
          <p:nvPr>
            <p:ph sz="quarter" idx="26"/>
            <p:custDataLst>
              <p:tags r:id="rId3"/>
            </p:custDataLst>
          </p:nvPr>
        </p:nvSpPr>
        <p:spPr>
          <a:xfrm>
            <a:off x="4641273" y="1815353"/>
            <a:ext cx="4023360" cy="4308438"/>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4" name="HeaderTOCPlaceholder"/>
          <p:cNvSpPr txBox="1"/>
          <p:nvPr userDrawn="1">
            <p:custDataLst>
              <p:tags r:id="rId4"/>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0" name="Straight Connector 49"/>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87637"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5"/>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5" name="Date/Filepath" hidden="1"/>
          <p:cNvSpPr txBox="1"/>
          <p:nvPr userDrawn="1">
            <p:custDataLst>
              <p:tags r:id="rId6"/>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0" name="Slide Tags" hidden="1"/>
          <p:cNvSpPr txBox="1"/>
          <p:nvPr userDrawn="1">
            <p:custDataLst>
              <p:tags r:id="rId7"/>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2"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9" name="Report Date"/>
          <p:cNvSpPr txBox="1"/>
          <p:nvPr userDrawn="1">
            <p:custDataLst>
              <p:tags r:id="rId8"/>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1" name="Report Date"/>
          <p:cNvSpPr txBox="1"/>
          <p:nvPr userDrawn="1">
            <p:custDataLst>
              <p:tags r:id="rId9"/>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2641566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Three Large Bottom">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16" name="Content Placeholder 2"/>
          <p:cNvSpPr>
            <a:spLocks noGrp="1"/>
          </p:cNvSpPr>
          <p:nvPr>
            <p:ph sz="quarter" idx="10"/>
          </p:nvPr>
        </p:nvSpPr>
        <p:spPr>
          <a:xfrm>
            <a:off x="482138" y="1815353"/>
            <a:ext cx="4023360" cy="134739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1"/>
          </p:nvPr>
        </p:nvSpPr>
        <p:spPr>
          <a:xfrm>
            <a:off x="4638502" y="1815353"/>
            <a:ext cx="4023360" cy="134739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4"/>
          <p:cNvSpPr>
            <a:spLocks noGrp="1"/>
          </p:cNvSpPr>
          <p:nvPr>
            <p:ph sz="quarter" idx="12"/>
          </p:nvPr>
        </p:nvSpPr>
        <p:spPr>
          <a:xfrm>
            <a:off x="482138" y="3294530"/>
            <a:ext cx="8179724" cy="282388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6" name="HeaderTOCPlaceholder"/>
          <p:cNvSpPr txBox="1"/>
          <p:nvPr userDrawn="1">
            <p:custDataLst>
              <p:tags r:id="rId1"/>
            </p:custDataLst>
          </p:nvPr>
        </p:nvSpPr>
        <p:spPr>
          <a:xfrm>
            <a:off x="3255818" y="442786"/>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1" name="Straight Connector 50"/>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1" name="Section Header"/>
          <p:cNvSpPr txBox="1"/>
          <p:nvPr userDrawn="1">
            <p:custDataLst>
              <p:tags r:id="rId2"/>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2"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1"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8"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4"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6"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3210388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482138" y="753970"/>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34" name="Content Placeholder 2"/>
          <p:cNvSpPr>
            <a:spLocks noGrp="1"/>
          </p:cNvSpPr>
          <p:nvPr>
            <p:ph sz="quarter" idx="24"/>
          </p:nvPr>
        </p:nvSpPr>
        <p:spPr>
          <a:xfrm>
            <a:off x="482138" y="1815353"/>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3"/>
          <p:cNvSpPr>
            <a:spLocks noGrp="1"/>
          </p:cNvSpPr>
          <p:nvPr>
            <p:ph sz="quarter" idx="25"/>
          </p:nvPr>
        </p:nvSpPr>
        <p:spPr>
          <a:xfrm>
            <a:off x="4638502" y="1815353"/>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4"/>
          <p:cNvSpPr>
            <a:spLocks noGrp="1"/>
          </p:cNvSpPr>
          <p:nvPr>
            <p:ph sz="quarter" idx="26"/>
          </p:nvPr>
        </p:nvSpPr>
        <p:spPr>
          <a:xfrm>
            <a:off x="482138" y="4034118"/>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0" name="Content Placeholder 5"/>
          <p:cNvSpPr>
            <a:spLocks noGrp="1"/>
          </p:cNvSpPr>
          <p:nvPr>
            <p:ph sz="quarter" idx="27"/>
          </p:nvPr>
        </p:nvSpPr>
        <p:spPr>
          <a:xfrm>
            <a:off x="4638502" y="4034118"/>
            <a:ext cx="4023360" cy="2081605"/>
          </a:xfrm>
        </p:spPr>
        <p:txBody>
          <a:bodyPr tIns="0" bIns="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 name="HeaderTOCPlaceholder"/>
          <p:cNvSpPr txBox="1"/>
          <p:nvPr userDrawn="1">
            <p:custDataLst>
              <p:tags r:id="rId1"/>
            </p:custDataLst>
          </p:nvPr>
        </p:nvSpPr>
        <p:spPr>
          <a:xfrm>
            <a:off x="3255818" y="621255"/>
            <a:ext cx="5399467"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56" name="Straight Connector 55"/>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481091" y="1558105"/>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Section Header"/>
          <p:cNvSpPr txBox="1"/>
          <p:nvPr userDrawn="1">
            <p:custDataLst>
              <p:tags r:id="rId2"/>
            </p:custDataLst>
          </p:nvPr>
        </p:nvSpPr>
        <p:spPr>
          <a:xfrm>
            <a:off x="482138" y="621254"/>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27"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21"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3" name="Frame Line"/>
          <p:cNvCxnSpPr/>
          <p:nvPr userDrawn="1"/>
        </p:nvCxnSpPr>
        <p:spPr>
          <a:xfrm flipV="1">
            <a:off x="346364" y="633395"/>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20"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22"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291473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licht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253784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userDrawn="1">
            <p:custDataLst>
              <p:tags r:id="rId1"/>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5" name="Slide Tags" hidden="1"/>
          <p:cNvSpPr txBox="1"/>
          <p:nvPr userDrawn="1">
            <p:custDataLst>
              <p:tags r:id="rId2"/>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spTree>
    <p:extLst>
      <p:ext uri="{BB962C8B-B14F-4D97-AF65-F5344CB8AC3E}">
        <p14:creationId xmlns:p14="http://schemas.microsoft.com/office/powerpoint/2010/main" val="716006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482138" y="765515"/>
            <a:ext cx="8179724" cy="742278"/>
          </a:xfrm>
        </p:spPr>
        <p:txBody>
          <a:bodyPr vert="horz" lIns="0" tIns="0" rIns="0" bIns="0" rtlCol="0" anchor="t" anchorCtr="0">
            <a:noAutofit/>
          </a:bodyPr>
          <a:lstStyle>
            <a:lvl1pPr algn="l" defTabSz="899010" rtl="0" eaLnBrk="1" latinLnBrk="0" hangingPunct="1">
              <a:spcBef>
                <a:spcPct val="0"/>
              </a:spcBef>
              <a:buNone/>
              <a:defRPr lang="en-GB" sz="1588" b="1" i="1" kern="1200" baseline="0" noProof="0" dirty="0">
                <a:solidFill>
                  <a:schemeClr val="tx2"/>
                </a:solidFill>
                <a:latin typeface="+mj-lt"/>
                <a:ea typeface="+mj-ea"/>
                <a:cs typeface="+mj-cs"/>
              </a:defRPr>
            </a:lvl1pPr>
          </a:lstStyle>
          <a:p>
            <a:pPr lvl="0" algn="l" defTabSz="899010" rtl="0" eaLnBrk="1" latinLnBrk="0" hangingPunct="1">
              <a:spcBef>
                <a:spcPct val="0"/>
              </a:spcBef>
              <a:buNone/>
            </a:pPr>
            <a:r>
              <a:rPr lang="en-GB" noProof="0" dirty="0"/>
              <a:t>Insert banner statement here</a:t>
            </a:r>
            <a:endParaRPr lang="en-GB" dirty="0"/>
          </a:p>
        </p:txBody>
      </p:sp>
      <p:sp>
        <p:nvSpPr>
          <p:cNvPr id="12" name="HeaderTOCPlaceholder"/>
          <p:cNvSpPr txBox="1"/>
          <p:nvPr userDrawn="1">
            <p:custDataLst>
              <p:tags r:id="rId1"/>
            </p:custDataLst>
          </p:nvPr>
        </p:nvSpPr>
        <p:spPr>
          <a:xfrm>
            <a:off x="3255817" y="442786"/>
            <a:ext cx="5403273"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21" name="Straight Connector 20"/>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1091" y="1569649"/>
            <a:ext cx="8178545"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Slide Tags" hidden="1"/>
          <p:cNvSpPr txBox="1"/>
          <p:nvPr userDrawn="1">
            <p:custDataLst>
              <p:tags r:id="rId2"/>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13"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868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Header Footer Only">
    <p:spTree>
      <p:nvGrpSpPr>
        <p:cNvPr id="1" name=""/>
        <p:cNvGrpSpPr/>
        <p:nvPr/>
      </p:nvGrpSpPr>
      <p:grpSpPr>
        <a:xfrm>
          <a:off x="0" y="0"/>
          <a:ext cx="0" cy="0"/>
          <a:chOff x="0" y="0"/>
          <a:chExt cx="0" cy="0"/>
        </a:xfrm>
      </p:grpSpPr>
      <p:sp>
        <p:nvSpPr>
          <p:cNvPr id="13" name="HeaderTOCPlaceholder"/>
          <p:cNvSpPr txBox="1"/>
          <p:nvPr userDrawn="1">
            <p:custDataLst>
              <p:tags r:id="rId1"/>
            </p:custDataLst>
          </p:nvPr>
        </p:nvSpPr>
        <p:spPr>
          <a:xfrm>
            <a:off x="3255817" y="442786"/>
            <a:ext cx="5403273"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22" name="Straight Connector 21"/>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ection Header"/>
          <p:cNvSpPr txBox="1"/>
          <p:nvPr userDrawn="1">
            <p:custDataLst>
              <p:tags r:id="rId2"/>
            </p:custDataLst>
          </p:nvPr>
        </p:nvSpPr>
        <p:spPr>
          <a:xfrm>
            <a:off x="482138" y="442786"/>
            <a:ext cx="2758526" cy="121024"/>
          </a:xfrm>
          <a:prstGeom prst="rect">
            <a:avLst/>
          </a:prstGeom>
          <a:noFill/>
        </p:spPr>
        <p:txBody>
          <a:bodyPr wrap="square" lIns="0" tIns="0" rIns="0" bIns="0" rtlCol="0" anchor="b" anchorCtr="0">
            <a:noAutofit/>
          </a:bodyPr>
          <a:lstStyle/>
          <a:p>
            <a:pPr defTabSz="899010"/>
            <a:endParaRPr lang="en-GB" sz="794" noProof="1">
              <a:solidFill>
                <a:srgbClr val="000000"/>
              </a:solidFill>
            </a:endParaRPr>
          </a:p>
        </p:txBody>
      </p:sp>
      <p:sp>
        <p:nvSpPr>
          <p:cNvPr id="6" name="Date/Filepath" hidden="1"/>
          <p:cNvSpPr txBox="1"/>
          <p:nvPr userDrawn="1">
            <p:custDataLst>
              <p:tags r:id="rId3"/>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7" name="Slide Tags" hidden="1"/>
          <p:cNvSpPr txBox="1"/>
          <p:nvPr userDrawn="1">
            <p:custDataLst>
              <p:tags r:id="rId4"/>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21"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5" name="Report Date"/>
          <p:cNvSpPr txBox="1"/>
          <p:nvPr userDrawn="1">
            <p:custDataLst>
              <p:tags r:id="rId5"/>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16" name="Report Date"/>
          <p:cNvSpPr txBox="1"/>
          <p:nvPr userDrawn="1">
            <p:custDataLst>
              <p:tags r:id="rId6"/>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1555472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 Only">
    <p:spTree>
      <p:nvGrpSpPr>
        <p:cNvPr id="1" name=""/>
        <p:cNvGrpSpPr/>
        <p:nvPr/>
      </p:nvGrpSpPr>
      <p:grpSpPr>
        <a:xfrm>
          <a:off x="0" y="0"/>
          <a:ext cx="0" cy="0"/>
          <a:chOff x="0" y="0"/>
          <a:chExt cx="0" cy="0"/>
        </a:xfrm>
      </p:grpSpPr>
      <p:sp>
        <p:nvSpPr>
          <p:cNvPr id="13" name="HeaderTOCPlaceholder"/>
          <p:cNvSpPr txBox="1"/>
          <p:nvPr userDrawn="1">
            <p:custDataLst>
              <p:tags r:id="rId1"/>
            </p:custDataLst>
          </p:nvPr>
        </p:nvSpPr>
        <p:spPr>
          <a:xfrm>
            <a:off x="3255817" y="442786"/>
            <a:ext cx="5403273" cy="122213"/>
          </a:xfrm>
          <a:prstGeom prst="rect">
            <a:avLst/>
          </a:prstGeom>
          <a:noFill/>
          <a:ln>
            <a:noFill/>
          </a:ln>
        </p:spPr>
        <p:txBody>
          <a:bodyPr wrap="square" lIns="0" tIns="0" rIns="0" bIns="0" rtlCol="0">
            <a:spAutoFit/>
          </a:bodyPr>
          <a:lstStyle/>
          <a:p>
            <a:pPr defTabSz="899010"/>
            <a:endParaRPr lang="en-GB" sz="794" noProof="1">
              <a:solidFill>
                <a:srgbClr val="000000"/>
              </a:solidFill>
              <a:cs typeface="Arial" pitchFamily="34" charset="0"/>
            </a:endParaRPr>
          </a:p>
        </p:txBody>
      </p:sp>
      <p:cxnSp>
        <p:nvCxnSpPr>
          <p:cNvPr id="22" name="Straight Connector 21"/>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Date/Filepath" hidden="1"/>
          <p:cNvSpPr txBox="1"/>
          <p:nvPr userDrawn="1">
            <p:custDataLst>
              <p:tags r:id="rId2"/>
            </p:custDataLst>
          </p:nvPr>
        </p:nvSpPr>
        <p:spPr>
          <a:xfrm>
            <a:off x="2999513" y="267427"/>
            <a:ext cx="5652655" cy="122213"/>
          </a:xfrm>
          <a:prstGeom prst="rect">
            <a:avLst/>
          </a:prstGeom>
          <a:noFill/>
        </p:spPr>
        <p:txBody>
          <a:bodyPr wrap="square" lIns="0" tIns="0" rIns="0" bIns="0" rtlCol="0" anchor="b" anchorCtr="0">
            <a:spAutoFit/>
          </a:bodyPr>
          <a:lstStyle/>
          <a:p>
            <a:pPr algn="r" defTabSz="899010"/>
            <a:r>
              <a:rPr lang="en-GB" sz="794" noProof="1">
                <a:solidFill>
                  <a:srgbClr val="000000"/>
                </a:solidFill>
              </a:rPr>
              <a:t>20-1-2016 Presentation3</a:t>
            </a:r>
          </a:p>
        </p:txBody>
      </p:sp>
      <p:sp>
        <p:nvSpPr>
          <p:cNvPr id="17" name="Slide Tags" hidden="1"/>
          <p:cNvSpPr txBox="1"/>
          <p:nvPr userDrawn="1">
            <p:custDataLst>
              <p:tags r:id="rId3"/>
            </p:custDataLst>
          </p:nvPr>
        </p:nvSpPr>
        <p:spPr>
          <a:xfrm>
            <a:off x="0" y="201706"/>
            <a:ext cx="1454727" cy="241733"/>
          </a:xfrm>
          <a:prstGeom prst="rect">
            <a:avLst/>
          </a:prstGeom>
          <a:noFill/>
        </p:spPr>
        <p:txBody>
          <a:bodyPr wrap="square" rtlCol="0">
            <a:spAutoFit/>
          </a:bodyPr>
          <a:lstStyle/>
          <a:p>
            <a:pPr defTabSz="899010"/>
            <a:r>
              <a:rPr lang="en-GB" sz="971" noProof="1">
                <a:solidFill>
                  <a:srgbClr val="000000"/>
                </a:solidFill>
              </a:rPr>
              <a:t>Slide Tags</a:t>
            </a:r>
          </a:p>
        </p:txBody>
      </p:sp>
      <p:cxnSp>
        <p:nvCxnSpPr>
          <p:cNvPr id="15" name="Frame Line"/>
          <p:cNvCxnSpPr/>
          <p:nvPr userDrawn="1"/>
        </p:nvCxnSpPr>
        <p:spPr>
          <a:xfrm flipV="1">
            <a:off x="346364" y="644940"/>
            <a:ext cx="8312729" cy="127059"/>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000000"/>
                </a:solidFill>
                <a:cs typeface="Arial" pitchFamily="34" charset="0"/>
              </a:rPr>
              <a:t>PwC</a:t>
            </a:r>
          </a:p>
        </p:txBody>
      </p:sp>
      <p:sp>
        <p:nvSpPr>
          <p:cNvPr id="14" name="Report Date"/>
          <p:cNvSpPr txBox="1"/>
          <p:nvPr userDrawn="1">
            <p:custDataLst>
              <p:tags r:id="rId4"/>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Mei 2016</a:t>
            </a:r>
          </a:p>
        </p:txBody>
      </p:sp>
      <p:sp>
        <p:nvSpPr>
          <p:cNvPr id="18" name="Report Date"/>
          <p:cNvSpPr txBox="1"/>
          <p:nvPr userDrawn="1">
            <p:custDataLst>
              <p:tags r:id="rId5"/>
            </p:custDataLst>
          </p:nvPr>
        </p:nvSpPr>
        <p:spPr>
          <a:xfrm>
            <a:off x="525779" y="6317333"/>
            <a:ext cx="1803379"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000000"/>
                </a:solidFill>
              </a:rPr>
              <a:t>Pensioen Federatie – Jaarcongres 2016</a:t>
            </a:r>
          </a:p>
        </p:txBody>
      </p:sp>
    </p:spTree>
    <p:extLst>
      <p:ext uri="{BB962C8B-B14F-4D97-AF65-F5344CB8AC3E}">
        <p14:creationId xmlns:p14="http://schemas.microsoft.com/office/powerpoint/2010/main" val="484351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027608"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8" name="Rectangle 5"/>
              <p:cNvSpPr>
                <a:spLocks noChangeArrowheads="1"/>
              </p:cNvSpPr>
              <p:nvPr userDrawn="1"/>
            </p:nvSpPr>
            <p:spPr bwMode="gray">
              <a:xfrm>
                <a:off x="1828800" y="1057382"/>
                <a:ext cx="6492240" cy="5708197"/>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9" name="Rectangle 7"/>
              <p:cNvSpPr>
                <a:spLocks noChangeArrowheads="1"/>
              </p:cNvSpPr>
              <p:nvPr userDrawn="1"/>
            </p:nvSpPr>
            <p:spPr bwMode="gray">
              <a:xfrm>
                <a:off x="1828800" y="1057382"/>
                <a:ext cx="6248400" cy="5708197"/>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899010"/>
                <a:endParaRPr lang="en-GB" sz="971"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899010"/>
                <a:endParaRPr lang="en-GB" sz="1765"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99010"/>
                <a:endParaRPr lang="en-GB" sz="971"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588" dirty="0">
                  <a:solidFill>
                    <a:srgbClr val="000000"/>
                  </a:solidFill>
                </a:endParaRPr>
              </a:p>
            </p:txBody>
          </p:sp>
        </p:grpSp>
      </p:grpSp>
      <p:sp>
        <p:nvSpPr>
          <p:cNvPr id="41" name="Descriptor"/>
          <p:cNvSpPr txBox="1"/>
          <p:nvPr userDrawn="1">
            <p:custDataLst>
              <p:tags r:id="rId1"/>
            </p:custDataLst>
          </p:nvPr>
        </p:nvSpPr>
        <p:spPr bwMode="white">
          <a:xfrm>
            <a:off x="1870364" y="594041"/>
            <a:ext cx="32060" cy="135743"/>
          </a:xfrm>
          <a:prstGeom prst="rect">
            <a:avLst/>
          </a:prstGeom>
          <a:noFill/>
          <a:ln>
            <a:noFill/>
          </a:ln>
        </p:spPr>
        <p:txBody>
          <a:bodyPr wrap="none" lIns="0" tIns="0" rIns="0" bIns="0" rtlCol="0" anchor="b" anchorCtr="0">
            <a:spAutoFit/>
          </a:bodyPr>
          <a:lstStyle/>
          <a:p>
            <a:pPr defTabSz="899010"/>
            <a:r>
              <a:rPr lang="en-GB" sz="882" dirty="0">
                <a:solidFill>
                  <a:srgbClr val="FFFFFF"/>
                </a:solidFill>
                <a:cs typeface="Arial" pitchFamily="34" charset="0"/>
              </a:rPr>
              <a:t> </a:t>
            </a:r>
          </a:p>
        </p:txBody>
      </p:sp>
      <p:sp>
        <p:nvSpPr>
          <p:cNvPr id="32" name="Report Title"/>
          <p:cNvSpPr>
            <a:spLocks noGrp="1"/>
          </p:cNvSpPr>
          <p:nvPr>
            <p:ph type="ctrTitle" hasCustomPrompt="1"/>
            <p:custDataLst>
              <p:tags r:id="rId2"/>
            </p:custDataLst>
          </p:nvPr>
        </p:nvSpPr>
        <p:spPr bwMode="white">
          <a:xfrm>
            <a:off x="1869834" y="1112680"/>
            <a:ext cx="5403273" cy="391057"/>
          </a:xfrm>
        </p:spPr>
        <p:txBody>
          <a:bodyPr vert="horz" lIns="0" tIns="0" rIns="0" bIns="0" rtlCol="0" anchor="t" anchorCtr="0">
            <a:spAutoFit/>
          </a:bodyPr>
          <a:lstStyle>
            <a:lvl1pPr algn="l" defTabSz="899010" rtl="0" eaLnBrk="1" latinLnBrk="0" hangingPunct="1">
              <a:lnSpc>
                <a:spcPct val="90000"/>
              </a:lnSpc>
              <a:spcBef>
                <a:spcPct val="0"/>
              </a:spcBef>
              <a:buNone/>
              <a:defRPr lang="en-GB" sz="2824" b="1" i="1" kern="1200" baseline="0" noProof="0">
                <a:solidFill>
                  <a:schemeClr val="bg1"/>
                </a:solidFill>
                <a:latin typeface="+mj-lt"/>
                <a:ea typeface="+mj-ea"/>
                <a:cs typeface="+mj-cs"/>
              </a:defRPr>
            </a:lvl1pPr>
          </a:lstStyle>
          <a:p>
            <a:r>
              <a:rPr lang="en-GB" noProof="0" dirty="0"/>
              <a:t>Report Title</a:t>
            </a:r>
          </a:p>
        </p:txBody>
      </p:sp>
      <p:sp>
        <p:nvSpPr>
          <p:cNvPr id="31" name="Report Subtitle"/>
          <p:cNvSpPr>
            <a:spLocks noGrp="1"/>
          </p:cNvSpPr>
          <p:nvPr>
            <p:ph type="subTitle" idx="1" hasCustomPrompt="1"/>
            <p:custDataLst>
              <p:tags r:id="rId3"/>
            </p:custDataLst>
          </p:nvPr>
        </p:nvSpPr>
        <p:spPr bwMode="white">
          <a:xfrm>
            <a:off x="1869834" y="1546412"/>
            <a:ext cx="5403273" cy="391057"/>
          </a:xfrm>
        </p:spPr>
        <p:txBody>
          <a:bodyPr tIns="0" bIns="0">
            <a:spAutoFit/>
          </a:bodyPr>
          <a:lstStyle>
            <a:lvl1pPr marL="0" indent="0" algn="l">
              <a:lnSpc>
                <a:spcPct val="90000"/>
              </a:lnSpc>
              <a:spcAft>
                <a:spcPts val="0"/>
              </a:spcAft>
              <a:buNone/>
              <a:defRPr sz="2824" baseline="0">
                <a:solidFill>
                  <a:schemeClr val="bg1"/>
                </a:solidFill>
                <a:latin typeface="+mj-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GB" noProof="0" dirty="0"/>
              <a:t>Subtitle</a:t>
            </a:r>
          </a:p>
        </p:txBody>
      </p:sp>
      <p:sp>
        <p:nvSpPr>
          <p:cNvPr id="42" name="Confidentiality Stamp"/>
          <p:cNvSpPr txBox="1"/>
          <p:nvPr userDrawn="1">
            <p:custDataLst>
              <p:tags r:id="rId4"/>
            </p:custDataLst>
          </p:nvPr>
        </p:nvSpPr>
        <p:spPr>
          <a:xfrm>
            <a:off x="482138" y="3291841"/>
            <a:ext cx="1113905" cy="135743"/>
          </a:xfrm>
          <a:prstGeom prst="rect">
            <a:avLst/>
          </a:prstGeom>
          <a:noFill/>
          <a:ln>
            <a:noFill/>
          </a:ln>
        </p:spPr>
        <p:txBody>
          <a:bodyPr wrap="square" lIns="0" tIns="0" rIns="0" bIns="0" rtlCol="0">
            <a:spAutoFit/>
          </a:bodyPr>
          <a:lstStyle/>
          <a:p>
            <a:pPr defTabSz="899010"/>
            <a:r>
              <a:rPr lang="en-GB" sz="882" i="1" dirty="0">
                <a:solidFill>
                  <a:srgbClr val="000000"/>
                </a:solidFill>
                <a:latin typeface="Georgia" pitchFamily="18" charset="0"/>
                <a:cs typeface="Arial" pitchFamily="34" charset="0"/>
              </a:rPr>
              <a:t> </a:t>
            </a:r>
          </a:p>
        </p:txBody>
      </p:sp>
      <p:sp>
        <p:nvSpPr>
          <p:cNvPr id="34" name="Draft Stamp"/>
          <p:cNvSpPr txBox="1"/>
          <p:nvPr userDrawn="1">
            <p:custDataLst>
              <p:tags r:id="rId5"/>
            </p:custDataLst>
          </p:nvPr>
        </p:nvSpPr>
        <p:spPr bwMode="black">
          <a:xfrm>
            <a:off x="482138" y="3566160"/>
            <a:ext cx="1246909" cy="257949"/>
          </a:xfrm>
          <a:prstGeom prst="rect">
            <a:avLst/>
          </a:prstGeom>
          <a:noFill/>
          <a:ln>
            <a:noFill/>
          </a:ln>
        </p:spPr>
        <p:txBody>
          <a:bodyPr wrap="square" lIns="0" tIns="0" rIns="0" bIns="121024" rtlCol="0" anchor="t" anchorCtr="0">
            <a:spAutoFit/>
          </a:bodyPr>
          <a:lstStyle/>
          <a:p>
            <a:pPr defTabSz="899010"/>
            <a:endParaRPr lang="en-GB" sz="882" b="1" i="1" dirty="0">
              <a:solidFill>
                <a:srgbClr val="000000"/>
              </a:solidFill>
              <a:latin typeface="Georgia" pitchFamily="18" charset="0"/>
            </a:endParaRPr>
          </a:p>
        </p:txBody>
      </p:sp>
      <p:sp>
        <p:nvSpPr>
          <p:cNvPr id="40" name="Report Date"/>
          <p:cNvSpPr txBox="1"/>
          <p:nvPr userDrawn="1">
            <p:custDataLst>
              <p:tags r:id="rId6"/>
            </p:custDataLst>
          </p:nvPr>
        </p:nvSpPr>
        <p:spPr bwMode="black">
          <a:xfrm>
            <a:off x="482138" y="3832412"/>
            <a:ext cx="1113905" cy="135743"/>
          </a:xfrm>
          <a:prstGeom prst="rect">
            <a:avLst/>
          </a:prstGeom>
          <a:noFill/>
          <a:ln>
            <a:noFill/>
          </a:ln>
        </p:spPr>
        <p:txBody>
          <a:bodyPr wrap="square" lIns="0" tIns="0" rIns="0" bIns="0" rtlCol="0">
            <a:spAutoFit/>
          </a:bodyPr>
          <a:lstStyle/>
          <a:p>
            <a:pPr defTabSz="899010"/>
            <a:endParaRPr lang="en-GB" sz="882" i="1" dirty="0">
              <a:solidFill>
                <a:srgbClr val="000000"/>
              </a:solidFill>
              <a:latin typeface="Georgia" pitchFamily="18" charset="0"/>
            </a:endParaRPr>
          </a:p>
        </p:txBody>
      </p:sp>
      <p:cxnSp>
        <p:nvCxnSpPr>
          <p:cNvPr id="25" name="Frame Line"/>
          <p:cNvCxnSpPr/>
          <p:nvPr userDrawn="1"/>
        </p:nvCxnSpPr>
        <p:spPr>
          <a:xfrm flipV="1">
            <a:off x="346364" y="3170816"/>
            <a:ext cx="1246909" cy="127059"/>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5" name="Content Placeholder 34"/>
          <p:cNvSpPr>
            <a:spLocks noGrp="1"/>
          </p:cNvSpPr>
          <p:nvPr>
            <p:ph sz="quarter" idx="10" hasCustomPrompt="1"/>
            <p:custDataLst>
              <p:tags r:id="rId7"/>
            </p:custDataLst>
          </p:nvPr>
        </p:nvSpPr>
        <p:spPr>
          <a:xfrm>
            <a:off x="482138" y="4098664"/>
            <a:ext cx="1113905" cy="1145689"/>
          </a:xfrm>
        </p:spPr>
        <p:txBody>
          <a:bodyPr/>
          <a:lstStyle>
            <a:lvl1pPr>
              <a:defRPr sz="882" i="1"/>
            </a:lvl1pPr>
          </a:lstStyle>
          <a:p>
            <a:pPr lvl="0"/>
            <a:r>
              <a:rPr lang="en-GB" dirty="0"/>
              <a:t>Click to enter text</a:t>
            </a:r>
          </a:p>
        </p:txBody>
      </p:sp>
      <p:sp>
        <p:nvSpPr>
          <p:cNvPr id="36" name="Cover image"/>
          <p:cNvSpPr txBox="1">
            <a:spLocks noChangeAspect="1"/>
          </p:cNvSpPr>
          <p:nvPr userDrawn="1">
            <p:custDataLst>
              <p:tags r:id="rId8"/>
            </p:custDataLst>
          </p:nvPr>
        </p:nvSpPr>
        <p:spPr>
          <a:xfrm>
            <a:off x="1731213" y="3167623"/>
            <a:ext cx="6109026" cy="2823882"/>
          </a:xfrm>
          <a:prstGeom prst="rect">
            <a:avLst/>
          </a:prstGeom>
          <a:noFill/>
          <a:ln w="3175">
            <a:noFill/>
          </a:ln>
        </p:spPr>
        <p:txBody>
          <a:bodyPr wrap="square" lIns="0" tIns="0" rIns="0" bIns="0" rtlCol="0">
            <a:noAutofit/>
          </a:bodyPr>
          <a:lstStyle/>
          <a:p>
            <a:pPr indent="-269703" defTabSz="899010">
              <a:spcAft>
                <a:spcPts val="885"/>
              </a:spcAft>
            </a:pPr>
            <a:endParaRPr lang="en-GB" sz="1941" dirty="0">
              <a:solidFill>
                <a:srgbClr val="000000"/>
              </a:solidFill>
              <a:latin typeface="Georgia" pitchFamily="18" charset="0"/>
            </a:endParaRPr>
          </a:p>
        </p:txBody>
      </p:sp>
    </p:spTree>
    <p:extLst>
      <p:ext uri="{BB962C8B-B14F-4D97-AF65-F5344CB8AC3E}">
        <p14:creationId xmlns:p14="http://schemas.microsoft.com/office/powerpoint/2010/main" val="26550781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106">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533402"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106">
                <a:solidFill>
                  <a:schemeClr val="bg1"/>
                </a:solidFill>
                <a:latin typeface="+mj-lt"/>
              </a:defRPr>
            </a:lvl1pPr>
            <a:lvl2pPr marL="0" indent="0" algn="l">
              <a:buNone/>
              <a:defRPr sz="1747">
                <a:solidFill>
                  <a:schemeClr val="bg1"/>
                </a:solidFill>
                <a:latin typeface="+mj-lt"/>
              </a:defRPr>
            </a:lvl2pPr>
            <a:lvl3pPr marL="443777" indent="0" algn="l">
              <a:buNone/>
              <a:defRPr sz="1747">
                <a:solidFill>
                  <a:schemeClr val="bg1"/>
                </a:solidFill>
                <a:latin typeface="+mj-lt"/>
              </a:defRPr>
            </a:lvl3pPr>
            <a:lvl4pPr marL="887553" indent="0" algn="l">
              <a:buNone/>
              <a:defRPr sz="1747">
                <a:solidFill>
                  <a:schemeClr val="bg1"/>
                </a:solidFill>
                <a:latin typeface="+mj-lt"/>
              </a:defRPr>
            </a:lvl4pPr>
            <a:lvl5pPr marL="1331330" indent="0" algn="l">
              <a:buNone/>
              <a:defRPr sz="1747">
                <a:solidFill>
                  <a:schemeClr val="bg1"/>
                </a:solidFill>
                <a:latin typeface="+mj-lt"/>
              </a:defRPr>
            </a:lvl5pPr>
            <a:lvl6pPr marL="1775106" indent="0" algn="l">
              <a:buNone/>
              <a:defRPr sz="1747">
                <a:solidFill>
                  <a:schemeClr val="bg1"/>
                </a:solidFill>
                <a:latin typeface="+mj-lt"/>
              </a:defRPr>
            </a:lvl6pPr>
            <a:lvl7pPr marL="2218883" indent="0" algn="l">
              <a:buNone/>
              <a:defRPr sz="1747">
                <a:solidFill>
                  <a:schemeClr val="bg1"/>
                </a:solidFill>
                <a:latin typeface="+mj-lt"/>
              </a:defRPr>
            </a:lvl7pPr>
            <a:lvl8pPr marL="2662660" indent="0" algn="l">
              <a:buNone/>
              <a:defRPr sz="1747">
                <a:solidFill>
                  <a:schemeClr val="bg1"/>
                </a:solidFill>
                <a:latin typeface="+mj-lt"/>
              </a:defRPr>
            </a:lvl8pPr>
            <a:lvl9pPr marL="3106436" indent="0" algn="l">
              <a:buNone/>
              <a:defRPr sz="1747">
                <a:solidFill>
                  <a:schemeClr val="bg1"/>
                </a:solidFill>
                <a:latin typeface="+mj-lt"/>
              </a:defRPr>
            </a:lvl9pPr>
          </a:lstStyle>
          <a:p>
            <a:r>
              <a:rPr lang="en-US" noProof="0" dirty="0"/>
              <a:t>Click to edit Master subtitle style</a:t>
            </a:r>
          </a:p>
        </p:txBody>
      </p:sp>
      <p:cxnSp>
        <p:nvCxnSpPr>
          <p:cNvPr id="12" name="Shape 11"/>
          <p:cNvCxnSpPr/>
          <p:nvPr/>
        </p:nvCxnSpPr>
        <p:spPr>
          <a:xfrm rot="5400000" flipH="1" flipV="1">
            <a:off x="4419602"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wC Text"/>
          <p:cNvSpPr txBox="1"/>
          <p:nvPr userDrawn="1"/>
        </p:nvSpPr>
        <p:spPr>
          <a:xfrm>
            <a:off x="482138" y="6454589"/>
            <a:ext cx="249382" cy="94550"/>
          </a:xfrm>
          <a:prstGeom prst="rect">
            <a:avLst/>
          </a:prstGeom>
          <a:noFill/>
        </p:spPr>
        <p:txBody>
          <a:bodyPr vert="horz" wrap="none" lIns="0" tIns="0" rIns="0" bIns="0" rtlCol="0" anchor="t" anchorCtr="0">
            <a:noAutofit/>
          </a:bodyPr>
          <a:lstStyle/>
          <a:p>
            <a:pPr defTabSz="899010">
              <a:lnSpc>
                <a:spcPts val="882"/>
              </a:lnSpc>
            </a:pPr>
            <a:r>
              <a:rPr lang="en-GB" sz="794" noProof="1">
                <a:solidFill>
                  <a:srgbClr val="FFFFFF"/>
                </a:solidFill>
                <a:cs typeface="Arial" pitchFamily="34" charset="0"/>
              </a:rPr>
              <a:t>PwC</a:t>
            </a:r>
          </a:p>
        </p:txBody>
      </p:sp>
      <p:sp>
        <p:nvSpPr>
          <p:cNvPr id="11" name="Report Date"/>
          <p:cNvSpPr txBox="1"/>
          <p:nvPr userDrawn="1">
            <p:custDataLst>
              <p:tags r:id="rId1"/>
            </p:custDataLst>
          </p:nvPr>
        </p:nvSpPr>
        <p:spPr>
          <a:xfrm>
            <a:off x="8236570" y="6317429"/>
            <a:ext cx="416781"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FFFFFF"/>
                </a:solidFill>
              </a:rPr>
              <a:t>Mei 2016</a:t>
            </a:r>
          </a:p>
        </p:txBody>
      </p:sp>
      <p:cxnSp>
        <p:nvCxnSpPr>
          <p:cNvPr id="13" name="Straight Connector 12"/>
          <p:cNvCxnSpPr/>
          <p:nvPr userDrawn="1"/>
        </p:nvCxnSpPr>
        <p:spPr>
          <a:xfrm>
            <a:off x="482138" y="6252882"/>
            <a:ext cx="817972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port Date"/>
          <p:cNvSpPr txBox="1"/>
          <p:nvPr userDrawn="1">
            <p:custDataLst>
              <p:tags r:id="rId2"/>
            </p:custDataLst>
          </p:nvPr>
        </p:nvSpPr>
        <p:spPr>
          <a:xfrm>
            <a:off x="529001" y="6317333"/>
            <a:ext cx="1854675" cy="122213"/>
          </a:xfrm>
          <a:prstGeom prst="rect">
            <a:avLst/>
          </a:prstGeom>
          <a:noFill/>
        </p:spPr>
        <p:txBody>
          <a:bodyPr wrap="none" lIns="0" tIns="0" rIns="0" bIns="0" rtlCol="0">
            <a:spAutoFit/>
          </a:bodyPr>
          <a:lstStyle/>
          <a:p>
            <a:pPr indent="-242060" algn="r" defTabSz="899010">
              <a:spcAft>
                <a:spcPts val="794"/>
              </a:spcAft>
            </a:pPr>
            <a:r>
              <a:rPr lang="en-GB" sz="794" noProof="1">
                <a:solidFill>
                  <a:srgbClr val="FFFFFF"/>
                </a:solidFill>
              </a:rPr>
              <a:t>Pensioen Federatie – Jaarconcgres 2016</a:t>
            </a:r>
          </a:p>
        </p:txBody>
      </p:sp>
    </p:spTree>
    <p:extLst>
      <p:ext uri="{BB962C8B-B14F-4D97-AF65-F5344CB8AC3E}">
        <p14:creationId xmlns:p14="http://schemas.microsoft.com/office/powerpoint/2010/main" val="842138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cxnSp>
        <p:nvCxnSpPr>
          <p:cNvPr id="10" name="Shape 9"/>
          <p:cNvCxnSpPr/>
          <p:nvPr/>
        </p:nvCxnSpPr>
        <p:spPr>
          <a:xfrm rot="5400000" flipH="1" flipV="1">
            <a:off x="4419602"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7086600" y="6324600"/>
            <a:ext cx="1524000" cy="152400"/>
          </a:xfrm>
          <a:prstGeom prst="rect">
            <a:avLst/>
          </a:prstGeom>
        </p:spPr>
        <p:txBody>
          <a:bodyPr/>
          <a:lstStyle/>
          <a:p>
            <a:pPr defTabSz="899010"/>
            <a:endParaRPr lang="en-US" sz="971">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a:xfrm>
            <a:off x="7086601" y="6477000"/>
            <a:ext cx="1527048" cy="152400"/>
          </a:xfrm>
          <a:prstGeom prst="rect">
            <a:avLst/>
          </a:prstGeom>
        </p:spPr>
        <p:txBody>
          <a:bodyPr/>
          <a:lstStyle/>
          <a:p>
            <a:pPr defTabSz="899010"/>
            <a:fld id="{26AFB8FA-9AEC-4100-9061-3CFCC8155876}" type="slidenum">
              <a:rPr lang="en-US" sz="971" smtClean="0">
                <a:solidFill>
                  <a:srgbClr val="000000"/>
                </a:solidFill>
              </a:rPr>
              <a:pPr defTabSz="899010"/>
              <a:t>‹#›</a:t>
            </a:fld>
            <a:endParaRPr lang="en-US" sz="971">
              <a:solidFill>
                <a:srgbClr val="000000"/>
              </a:solidFill>
            </a:endParaRPr>
          </a:p>
        </p:txBody>
      </p:sp>
      <p:sp>
        <p:nvSpPr>
          <p:cNvPr id="6" name="PwCFirm"/>
          <p:cNvSpPr txBox="1"/>
          <p:nvPr userDrawn="1"/>
        </p:nvSpPr>
        <p:spPr>
          <a:xfrm>
            <a:off x="533400" y="6477001"/>
            <a:ext cx="2590800" cy="152401"/>
          </a:xfrm>
          <a:prstGeom prst="rect">
            <a:avLst/>
          </a:prstGeom>
          <a:noFill/>
        </p:spPr>
        <p:txBody>
          <a:bodyPr vert="horz" wrap="square" lIns="0" tIns="0" rIns="0" bIns="0" rtlCol="0">
            <a:noAutofit/>
          </a:bodyPr>
          <a:lstStyle/>
          <a:p>
            <a:pPr indent="-266266" defTabSz="899010">
              <a:spcBef>
                <a:spcPct val="0"/>
              </a:spcBef>
              <a:spcAft>
                <a:spcPct val="0"/>
              </a:spcAft>
            </a:pPr>
            <a:r>
              <a:rPr lang="en-US" sz="971">
                <a:solidFill>
                  <a:srgbClr val="000000"/>
                </a:solidFill>
              </a:rPr>
              <a:t>PwC</a:t>
            </a:r>
            <a:endParaRPr lang="en-US" sz="971" dirty="0" err="1">
              <a:solidFill>
                <a:srgbClr val="000000"/>
              </a:solidFill>
            </a:endParaRPr>
          </a:p>
        </p:txBody>
      </p:sp>
    </p:spTree>
    <p:extLst>
      <p:ext uri="{BB962C8B-B14F-4D97-AF65-F5344CB8AC3E}">
        <p14:creationId xmlns:p14="http://schemas.microsoft.com/office/powerpoint/2010/main" val="2299184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369256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79999"/>
            </a:schemeClr>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198834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79999"/>
            </a:schemeClr>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40313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licht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571067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fontAlgn="auto">
              <a:spcBef>
                <a:spcPts val="0"/>
              </a:spcBef>
              <a:spcAft>
                <a:spcPts val="0"/>
              </a:spcAft>
              <a:defRPr/>
            </a:pPr>
            <a:endParaRPr lang="en-US" dirty="0">
              <a:solidFill>
                <a:prstClr val="black"/>
              </a:solidFill>
              <a:latin typeface="Calibri"/>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698330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fontAlgn="auto">
              <a:spcBef>
                <a:spcPts val="0"/>
              </a:spcBef>
              <a:spcAft>
                <a:spcPts val="0"/>
              </a:spcAft>
              <a:defRPr/>
            </a:pPr>
            <a:endParaRPr lang="en-US" dirty="0">
              <a:solidFill>
                <a:prstClr val="black"/>
              </a:solidFill>
              <a:latin typeface="Calibri"/>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805796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_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fontAlgn="auto">
              <a:spcBef>
                <a:spcPts val="0"/>
              </a:spcBef>
              <a:spcAft>
                <a:spcPts val="0"/>
              </a:spcAft>
              <a:defRPr/>
            </a:pPr>
            <a:endParaRPr lang="en-US" dirty="0">
              <a:solidFill>
                <a:prstClr val="black"/>
              </a:solidFill>
              <a:latin typeface="Calibri"/>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508228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_Title 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fontAlgn="auto">
              <a:spcBef>
                <a:spcPts val="0"/>
              </a:spcBef>
              <a:spcAft>
                <a:spcPts val="0"/>
              </a:spcAft>
              <a:defRPr/>
            </a:pPr>
            <a:endParaRPr lang="en-US" dirty="0">
              <a:solidFill>
                <a:prstClr val="black"/>
              </a:solidFill>
              <a:latin typeface="Calibri"/>
              <a:ea typeface="ヒラギノ角ゴ Pro W3"/>
              <a:cs typeface="Arial" pitchFamily="34" charset="0"/>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6" name="Picture 5" descr="02-UTI_Basisvormen_powerpoint_05.png"/>
          <p:cNvPicPr>
            <a:picLocks noChangeAspect="1"/>
          </p:cNvPicPr>
          <p:nvPr/>
        </p:nvPicPr>
        <p:blipFill>
          <a:blip r:embed="rId3"/>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ScalaSans"/>
                <a:cs typeface="ScalaSans"/>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929309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5" name="Freeform 3"/>
          <p:cNvSpPr>
            <a:spLocks/>
          </p:cNvSpPr>
          <p:nvPr/>
        </p:nvSpPr>
        <p:spPr bwMode="auto">
          <a:xfrm>
            <a:off x="0" y="0"/>
            <a:ext cx="6097588" cy="635000"/>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pic>
        <p:nvPicPr>
          <p:cNvPr id="6"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ScalaSans"/>
                <a:cs typeface="ScalaSans"/>
              </a:defRPr>
            </a:lvl1pPr>
            <a:lvl2pPr>
              <a:spcAft>
                <a:spcPts val="600"/>
              </a:spcAft>
              <a:buFont typeface="Arial"/>
              <a:buChar char="•"/>
              <a:defRPr sz="2000">
                <a:solidFill>
                  <a:schemeClr val="tx2"/>
                </a:solidFill>
                <a:latin typeface="ScalaSans"/>
                <a:cs typeface="ScalaSans"/>
              </a:defRPr>
            </a:lvl2pPr>
            <a:lvl3pPr>
              <a:spcAft>
                <a:spcPts val="600"/>
              </a:spcAft>
              <a:defRPr sz="2000">
                <a:solidFill>
                  <a:schemeClr val="tx2"/>
                </a:solidFill>
                <a:latin typeface="ScalaSans"/>
                <a:cs typeface="ScalaSans"/>
              </a:defRPr>
            </a:lvl3pPr>
          </a:lstStyle>
          <a:p>
            <a:pPr lvl="0"/>
            <a:r>
              <a:rPr lang="en-US"/>
              <a:t>Click to edit Master text styles</a:t>
            </a:r>
          </a:p>
          <a:p>
            <a:pPr lvl="1"/>
            <a:r>
              <a:rPr lang="en-US"/>
              <a:t>Second level</a:t>
            </a:r>
          </a:p>
          <a:p>
            <a:pPr lvl="2"/>
            <a:r>
              <a:rPr lang="en-US"/>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60E78E0D-6F16-4495-8611-8385B28B4EB7}" type="slidenum">
              <a:rPr lang="en-US"/>
              <a:pPr>
                <a:defRPr/>
              </a:pPr>
              <a:t>‹#›</a:t>
            </a:fld>
            <a:endParaRPr lang="en-US"/>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1480691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pic>
        <p:nvPicPr>
          <p:cNvPr id="6" name="Picture 4"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a:t>Click icon to add picture</a:t>
            </a:r>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BEAEA599-9C5D-4A2D-9F20-43F4B29A6C8C}" type="slidenum">
              <a:rPr lang="en-US"/>
              <a:pPr>
                <a:defRPr/>
              </a:pPr>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1687562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E01982C4-30D2-46B8-B1C3-5CF38DE03FFC}"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222827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pic>
        <p:nvPicPr>
          <p:cNvPr id="6" name="Picture 4"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a:t>Click icon to add chart</a:t>
            </a:r>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FA24740F-0A58-447F-82CD-30DD1E254C2F}" type="slidenum">
              <a:rPr lang="en-US"/>
              <a:pPr>
                <a:defRPr/>
              </a:pPr>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26928638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pic>
        <p:nvPicPr>
          <p:cNvPr id="8" name="Picture 4"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ScalaSans"/>
                <a:cs typeface="Scala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ScalaSans"/>
                <a:cs typeface="ScalaSans"/>
              </a:defRPr>
            </a:lvl1pPr>
            <a:lvl2pPr>
              <a:spcAft>
                <a:spcPts val="600"/>
              </a:spcAft>
              <a:defRPr sz="2000">
                <a:latin typeface="ScalaSans"/>
                <a:cs typeface="ScalaSans"/>
              </a:defRPr>
            </a:lvl2pPr>
            <a:lvl3pPr>
              <a:spcAft>
                <a:spcPts val="600"/>
              </a:spcAft>
              <a:defRPr sz="2000">
                <a:latin typeface="ScalaSans"/>
                <a:cs typeface="ScalaSans"/>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ScalaSans"/>
                <a:cs typeface="Scala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ScalaSans"/>
                <a:cs typeface="ScalaSans"/>
              </a:defRPr>
            </a:lvl1pPr>
            <a:lvl2pPr>
              <a:spcAft>
                <a:spcPts val="600"/>
              </a:spcAft>
              <a:defRPr sz="2000">
                <a:latin typeface="ScalaSans"/>
                <a:cs typeface="ScalaSans"/>
              </a:defRPr>
            </a:lvl2pPr>
            <a:lvl3pPr>
              <a:spcAft>
                <a:spcPts val="600"/>
              </a:spcAft>
              <a:defRPr sz="2000">
                <a:latin typeface="ScalaSans"/>
                <a:cs typeface="ScalaSans"/>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9"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9A198A86-C5C8-4AA8-B10D-45B5C0843EE1}" type="slidenum">
              <a:rPr lang="en-US"/>
              <a:pPr>
                <a:defRPr/>
              </a:pPr>
              <a:t>‹#›</a:t>
            </a:fld>
            <a:endParaRPr lang="en-US"/>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2106258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95BAD88D-31E9-4D23-9461-6B1694E39129}" type="slidenum">
              <a:rPr lang="en-US"/>
              <a:pPr>
                <a:defRPr/>
              </a:pPr>
              <a:t>‹#›</a:t>
            </a:fld>
            <a:endParaRPr lang="en-US"/>
          </a:p>
        </p:txBody>
      </p:sp>
    </p:spTree>
    <p:extLst>
      <p:ext uri="{BB962C8B-B14F-4D97-AF65-F5344CB8AC3E}">
        <p14:creationId xmlns:p14="http://schemas.microsoft.com/office/powerpoint/2010/main" val="97762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licht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527541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DA00ECB7-9916-4094-9A9E-479F9209DF4F}" type="slidenum">
              <a:rPr lang="en-US"/>
              <a:pPr>
                <a:defRPr/>
              </a:pPr>
              <a:t>‹#›</a:t>
            </a:fld>
            <a:endParaRPr lang="en-US"/>
          </a:p>
        </p:txBody>
      </p:sp>
    </p:spTree>
    <p:extLst>
      <p:ext uri="{BB962C8B-B14F-4D97-AF65-F5344CB8AC3E}">
        <p14:creationId xmlns:p14="http://schemas.microsoft.com/office/powerpoint/2010/main" val="1940092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8F704669-8EBC-4254-ACDF-FDE703E8A4C9}" type="slidenum">
              <a:rPr lang="en-US"/>
              <a:pPr>
                <a:defRPr/>
              </a:pPr>
              <a:t>‹#›</a:t>
            </a:fld>
            <a:endParaRPr lang="en-US"/>
          </a:p>
        </p:txBody>
      </p:sp>
    </p:spTree>
    <p:extLst>
      <p:ext uri="{BB962C8B-B14F-4D97-AF65-F5344CB8AC3E}">
        <p14:creationId xmlns:p14="http://schemas.microsoft.com/office/powerpoint/2010/main" val="3218492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fontAlgn="auto">
              <a:spcBef>
                <a:spcPts val="0"/>
              </a:spcBef>
              <a:spcAft>
                <a:spcPts val="0"/>
              </a:spcAft>
              <a:defRPr/>
            </a:pPr>
            <a:endParaRPr lang="en-US">
              <a:solidFill>
                <a:prstClr val="black"/>
              </a:solidFill>
              <a:latin typeface="Calibri"/>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D909E350-63B9-4DDC-A15A-52B6C34D8F6B}" type="slidenum">
              <a:rPr lang="en-US"/>
              <a:pPr>
                <a:defRPr/>
              </a:pPr>
              <a:t>‹#›</a:t>
            </a:fld>
            <a:endParaRPr lang="en-US"/>
          </a:p>
        </p:txBody>
      </p:sp>
    </p:spTree>
    <p:extLst>
      <p:ext uri="{BB962C8B-B14F-4D97-AF65-F5344CB8AC3E}">
        <p14:creationId xmlns:p14="http://schemas.microsoft.com/office/powerpoint/2010/main" val="33933048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solidFill>
                <a:prstClr val="black"/>
              </a:solidFill>
              <a:latin typeface="Calibri"/>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6808DFA5-564A-48FA-A825-978228D41063}" type="slidenum">
              <a:rPr lang="en-US"/>
              <a:pPr>
                <a:defRPr/>
              </a:pPr>
              <a:t>‹#›</a:t>
            </a:fld>
            <a:endParaRPr lang="en-US"/>
          </a:p>
        </p:txBody>
      </p:sp>
    </p:spTree>
    <p:extLst>
      <p:ext uri="{BB962C8B-B14F-4D97-AF65-F5344CB8AC3E}">
        <p14:creationId xmlns:p14="http://schemas.microsoft.com/office/powerpoint/2010/main" val="37909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fontAlgn="auto">
              <a:spcBef>
                <a:spcPts val="0"/>
              </a:spcBef>
              <a:spcAft>
                <a:spcPts val="0"/>
              </a:spcAft>
              <a:defRPr/>
            </a:pPr>
            <a:endParaRPr lang="en-US">
              <a:solidFill>
                <a:prstClr val="black"/>
              </a:solidFill>
              <a:latin typeface="Calibri"/>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0DCF1D2B-94CB-4E16-93BA-6738194AB1BB}" type="slidenum">
              <a:rPr lang="en-US"/>
              <a:pPr>
                <a:defRPr/>
              </a:pPr>
              <a:t>‹#›</a:t>
            </a:fld>
            <a:endParaRPr lang="en-US"/>
          </a:p>
        </p:txBody>
      </p:sp>
    </p:spTree>
    <p:extLst>
      <p:ext uri="{BB962C8B-B14F-4D97-AF65-F5344CB8AC3E}">
        <p14:creationId xmlns:p14="http://schemas.microsoft.com/office/powerpoint/2010/main" val="7509055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fotoslide 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fontAlgn="auto">
              <a:spcBef>
                <a:spcPts val="0"/>
              </a:spcBef>
              <a:spcAft>
                <a:spcPts val="0"/>
              </a:spcAft>
              <a:defRPr/>
            </a:pPr>
            <a:endParaRPr lang="en-US">
              <a:solidFill>
                <a:prstClr val="black"/>
              </a:solidFill>
              <a:latin typeface="Calibri"/>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3"/>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0DDB6B63-2857-4788-AB25-F5D9537C9CC9}" type="slidenum">
              <a:rPr lang="en-US"/>
              <a:pPr>
                <a:defRPr/>
              </a:pPr>
              <a:t>‹#›</a:t>
            </a:fld>
            <a:endParaRPr lang="en-US"/>
          </a:p>
        </p:txBody>
      </p:sp>
    </p:spTree>
    <p:extLst>
      <p:ext uri="{BB962C8B-B14F-4D97-AF65-F5344CB8AC3E}">
        <p14:creationId xmlns:p14="http://schemas.microsoft.com/office/powerpoint/2010/main" val="67365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C5BFF9FF-DF05-4D09-B053-FDDAA6DCFD55}"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30953003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5053B981-6AD1-432A-B9FF-841A294FB959}"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414248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Hoofdstukslide beige">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DF8E103C-9023-47D0-953C-EF0326E7DD0A}"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2656083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ED62A5F8-966A-4803-B4DB-C13BC0F8D1E8}"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388217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sp>
        <p:nvSpPr>
          <p:cNvPr id="5" name="Freeform 3"/>
          <p:cNvSpPr>
            <a:spLocks/>
          </p:cNvSpPr>
          <p:nvPr/>
        </p:nvSpPr>
        <p:spPr bwMode="auto">
          <a:xfrm>
            <a:off x="0" y="0"/>
            <a:ext cx="6097588" cy="635000"/>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endParaRPr lang="nl-NL"/>
          </a:p>
        </p:txBody>
      </p:sp>
      <p:pic>
        <p:nvPicPr>
          <p:cNvPr id="6"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pitchFamily="34" charset="0"/>
                <a:cs typeface="Arial" pitchFamily="34" charset="0"/>
              </a:defRPr>
            </a:lvl1pPr>
            <a:lvl2pPr>
              <a:spcAft>
                <a:spcPts val="600"/>
              </a:spcAft>
              <a:buFont typeface="Arial"/>
              <a:buChar char="•"/>
              <a:defRPr sz="2000">
                <a:solidFill>
                  <a:schemeClr val="tx2"/>
                </a:solidFill>
                <a:latin typeface="Arial" pitchFamily="34" charset="0"/>
                <a:cs typeface="Arial" pitchFamily="34" charset="0"/>
              </a:defRPr>
            </a:lvl2pPr>
            <a:lvl3pPr>
              <a:spcAft>
                <a:spcPts val="600"/>
              </a:spcAft>
              <a:defRPr sz="2000">
                <a:solidFill>
                  <a:schemeClr val="tx2"/>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0FDBA4AF-902A-5740-8AD3-CF5CB917481A}" type="slidenum">
              <a:rPr lang="nl-NL" smtClean="0"/>
              <a:t>‹#›</a:t>
            </a:fld>
            <a:endParaRPr lang="nl-NL"/>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EE51597A-891E-47D0-B864-EBBDC5E467E4}" type="datetime1">
              <a:rPr lang="nl-NL" smtClean="0"/>
              <a:t>10-3-2020</a:t>
            </a:fld>
            <a:endParaRPr lang="nl-NL"/>
          </a:p>
        </p:txBody>
      </p:sp>
    </p:spTree>
    <p:extLst>
      <p:ext uri="{BB962C8B-B14F-4D97-AF65-F5344CB8AC3E}">
        <p14:creationId xmlns:p14="http://schemas.microsoft.com/office/powerpoint/2010/main" val="942359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5E58F88C-FFC3-474F-A955-0A4B5357B2A7}"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2365567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solidFill>
                <a:prstClr val="black"/>
              </a:solidFill>
              <a:latin typeface="Arial" pitchFamily="34" charset="0"/>
              <a:ea typeface="ヒラギノ角ゴ Pro W3"/>
              <a:cs typeface="Arial" pitchFamily="34" charset="0"/>
            </a:endParaRPr>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solidFill>
                <a:prstClr val="black"/>
              </a:solidFill>
              <a:latin typeface="Calibri" pitchFamily="34" charset="0"/>
              <a:ea typeface="ヒラギノ角ゴ Pro W3"/>
              <a:cs typeface="ヒラギノ角ゴ Pro W3"/>
            </a:endParaRPr>
          </a:p>
        </p:txBody>
      </p:sp>
      <p:pic>
        <p:nvPicPr>
          <p:cNvPr id="5" name="Picture 5"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ScalaSans"/>
                <a:cs typeface="ScalaSans"/>
              </a:defRPr>
            </a:lvl1pPr>
          </a:lstStyle>
          <a:p>
            <a:pPr lvl="0"/>
            <a:r>
              <a:rPr lang="en-US"/>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7787C1D3-4E8E-4D30-A763-CF2B9F6F1AB7}" type="slidenum">
              <a:rPr lang="en-US"/>
              <a:pPr>
                <a:defRPr/>
              </a:pPr>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3766580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solidFill>
                <a:prstClr val="black"/>
              </a:solidFill>
              <a:latin typeface="Calibri"/>
              <a:ea typeface="ヒラギノ角ゴ Pro W3"/>
              <a:cs typeface="Arial" pitchFamily="34" charset="0"/>
            </a:endParaRPr>
          </a:p>
        </p:txBody>
      </p:sp>
      <p:pic>
        <p:nvPicPr>
          <p:cNvPr id="4" name="Picture 4" descr="02-UTI_Basisvormen_powerpoint_03.png"/>
          <p:cNvPicPr>
            <a:picLocks noChangeAspect="1"/>
          </p:cNvPicPr>
          <p:nvPr/>
        </p:nvPicPr>
        <p:blipFill>
          <a:blip r:embed="rId2"/>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ScalaSans"/>
                <a:cs typeface="ScalaSans"/>
              </a:defRPr>
            </a:lvl1pPr>
          </a:lstStyle>
          <a:p>
            <a:r>
              <a:rPr lang="en-US"/>
              <a:t>Click to edit Master title style</a:t>
            </a:r>
            <a:endParaRPr lang="en-US" dirty="0"/>
          </a:p>
        </p:txBody>
      </p:sp>
      <p:sp>
        <p:nvSpPr>
          <p:cNvPr id="5"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ScalaSans"/>
                <a:ea typeface="+mn-ea"/>
                <a:cs typeface="ScalaSans"/>
              </a:defRPr>
            </a:lvl1pPr>
          </a:lstStyle>
          <a:p>
            <a:pPr>
              <a:defRPr/>
            </a:pPr>
            <a:endParaRPr lang="en-US" dirty="0"/>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ScalaSans" pitchFamily="28" charset="0"/>
                <a:ea typeface="ヒラギノ角ゴ Pro W3" pitchFamily="28" charset="-128"/>
                <a:cs typeface="+mn-cs"/>
              </a:defRPr>
            </a:lvl1pPr>
          </a:lstStyle>
          <a:p>
            <a:pPr>
              <a:defRPr/>
            </a:pPr>
            <a:fld id="{6AD40C76-1935-4268-917F-BF2B3C4305FD}" type="slidenum">
              <a:rPr lang="en-US"/>
              <a:pPr>
                <a:defRPr/>
              </a:pPr>
              <a:t>‹#›</a:t>
            </a:fld>
            <a:endParaRPr lang="en-US"/>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CC9933"/>
                </a:solidFill>
                <a:latin typeface="ScalaSans" pitchFamily="28" charset="0"/>
                <a:ea typeface="ヒラギノ角ゴ Pro W3" pitchFamily="28" charset="-128"/>
                <a:cs typeface="+mn-cs"/>
              </a:defRPr>
            </a:lvl1pPr>
          </a:lstStyle>
          <a:p>
            <a:pPr>
              <a:defRPr/>
            </a:pPr>
            <a:endParaRPr lang="en-US"/>
          </a:p>
        </p:txBody>
      </p:sp>
    </p:spTree>
    <p:extLst>
      <p:ext uri="{BB962C8B-B14F-4D97-AF65-F5344CB8AC3E}">
        <p14:creationId xmlns:p14="http://schemas.microsoft.com/office/powerpoint/2010/main" val="9033359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xfrm>
            <a:off x="152400" y="6400800"/>
            <a:ext cx="1905000" cy="457200"/>
          </a:xfrm>
          <a:prstGeom prst="rect">
            <a:avLst/>
          </a:prstGeom>
          <a:ln/>
        </p:spPr>
        <p:txBody>
          <a:bodyPr/>
          <a:lstStyle>
            <a:lvl1pPr>
              <a:defRPr/>
            </a:lvl1pPr>
          </a:lstStyle>
          <a:p>
            <a:pPr>
              <a:defRPr/>
            </a:pPr>
            <a:endParaRPr lang="en-GB">
              <a:solidFill>
                <a:prstClr val="black"/>
              </a:solidFill>
              <a:latin typeface="Arial" pitchFamily="34" charset="0"/>
              <a:ea typeface="ヒラギノ角ゴ Pro W3"/>
              <a:cs typeface="Arial" pitchFamily="34" charset="0"/>
            </a:endParaRPr>
          </a:p>
        </p:txBody>
      </p:sp>
      <p:sp>
        <p:nvSpPr>
          <p:cNvPr id="3" name="Rectangle 14"/>
          <p:cNvSpPr>
            <a:spLocks noGrp="1" noChangeArrowheads="1"/>
          </p:cNvSpPr>
          <p:nvPr>
            <p:ph type="sldNum" sz="quarter" idx="11"/>
          </p:nvPr>
        </p:nvSpPr>
        <p:spPr>
          <a:xfrm>
            <a:off x="8001000" y="6400800"/>
            <a:ext cx="990600" cy="457200"/>
          </a:xfrm>
          <a:prstGeom prst="rect">
            <a:avLst/>
          </a:prstGeom>
          <a:ln/>
        </p:spPr>
        <p:txBody>
          <a:bodyPr/>
          <a:lstStyle>
            <a:lvl1pPr>
              <a:defRPr/>
            </a:lvl1pPr>
          </a:lstStyle>
          <a:p>
            <a:pPr>
              <a:defRPr/>
            </a:pPr>
            <a:fld id="{F2657119-E572-4F55-A533-BBDE8C203433}" type="slidenum">
              <a:rPr lang="en-GB">
                <a:solidFill>
                  <a:prstClr val="black"/>
                </a:solidFill>
                <a:latin typeface="Arial" pitchFamily="34" charset="0"/>
                <a:ea typeface="ヒラギノ角ゴ Pro W3"/>
                <a:cs typeface="Arial" pitchFamily="34" charset="0"/>
              </a:rPr>
              <a:pPr>
                <a:defRPr/>
              </a:pPr>
              <a:t>‹#›</a:t>
            </a:fld>
            <a:endParaRPr lang="en-GB">
              <a:solidFill>
                <a:prstClr val="black"/>
              </a:solidFill>
              <a:latin typeface="Arial" pitchFamily="34" charset="0"/>
              <a:ea typeface="ヒラギノ角ゴ Pro W3"/>
              <a:cs typeface="Arial" pitchFamily="34" charset="0"/>
            </a:endParaRPr>
          </a:p>
        </p:txBody>
      </p:sp>
      <p:sp>
        <p:nvSpPr>
          <p:cNvPr id="4" name="Rectangle 15"/>
          <p:cNvSpPr>
            <a:spLocks noGrp="1" noChangeArrowheads="1"/>
          </p:cNvSpPr>
          <p:nvPr>
            <p:ph type="ftr" sz="quarter" idx="12"/>
          </p:nvPr>
        </p:nvSpPr>
        <p:spPr>
          <a:xfrm>
            <a:off x="2362200" y="6400800"/>
            <a:ext cx="5486400" cy="457200"/>
          </a:xfrm>
          <a:prstGeom prst="rect">
            <a:avLst/>
          </a:prstGeom>
          <a:ln/>
        </p:spPr>
        <p:txBody>
          <a:bodyPr/>
          <a:lstStyle>
            <a:lvl1pPr>
              <a:defRPr/>
            </a:lvl1pPr>
          </a:lstStyle>
          <a:p>
            <a:pPr>
              <a:defRPr/>
            </a:pPr>
            <a:endParaRPr lang="en-GB">
              <a:solidFill>
                <a:prstClr val="black"/>
              </a:solidFill>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618243601"/>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1.xml"/><Relationship Id="rId3" Type="http://schemas.openxmlformats.org/officeDocument/2006/relationships/slideLayout" Target="../slideLayouts/slideLayout35.xml"/><Relationship Id="rId21" Type="http://schemas.openxmlformats.org/officeDocument/2006/relationships/image" Target="../media/image4.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vmlDrawing" Target="../drawings/vmlDrawing1.vml"/><Relationship Id="rId2" Type="http://schemas.openxmlformats.org/officeDocument/2006/relationships/slideLayout" Target="../slideLayouts/slideLayout34.xml"/><Relationship Id="rId16" Type="http://schemas.openxmlformats.org/officeDocument/2006/relationships/theme" Target="../theme/theme2.xml"/><Relationship Id="rId20" Type="http://schemas.openxmlformats.org/officeDocument/2006/relationships/oleObject" Target="../embeddings/oleObject1.bin"/><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ags" Target="../tags/tag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heme" Target="../theme/theme3.xml"/><Relationship Id="rId7" Type="http://schemas.openxmlformats.org/officeDocument/2006/relationships/image" Target="../media/image5.emf"/><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oleObject" Target="../embeddings/oleObject2.bin"/><Relationship Id="rId5" Type="http://schemas.openxmlformats.org/officeDocument/2006/relationships/tags" Target="../tags/tag99.xml"/><Relationship Id="rId4" Type="http://schemas.openxmlformats.org/officeDocument/2006/relationships/vmlDrawing" Target="../drawings/vmlDrawing2.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21" Type="http://schemas.openxmlformats.org/officeDocument/2006/relationships/tags" Target="../tags/tag10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ags" Target="../tags/tag10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4.emf"/><Relationship Id="rId10" Type="http://schemas.openxmlformats.org/officeDocument/2006/relationships/slideLayout" Target="../slideLayouts/slideLayout59.xml"/><Relationship Id="rId19" Type="http://schemas.openxmlformats.org/officeDocument/2006/relationships/vmlDrawing" Target="../drawings/vmlDrawing4.v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theme" Target="../theme/theme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p:txBody>
      </p:sp>
    </p:spTree>
    <p:extLst>
      <p:ext uri="{BB962C8B-B14F-4D97-AF65-F5344CB8AC3E}">
        <p14:creationId xmlns:p14="http://schemas.microsoft.com/office/powerpoint/2010/main" val="4048954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790" r:id="rId32"/>
  </p:sldLayoutIdLst>
  <p:hf hdr="0" ftr="0" dt="0"/>
  <p:txStyles>
    <p:titleStyle>
      <a:lvl1pPr algn="l" defTabSz="457200" rtl="0" eaLnBrk="1" fontAlgn="base" hangingPunct="1">
        <a:spcBef>
          <a:spcPct val="0"/>
        </a:spcBef>
        <a:spcAft>
          <a:spcPct val="0"/>
        </a:spcAft>
        <a:defRPr sz="4400" kern="1200">
          <a:solidFill>
            <a:schemeClr val="tx1"/>
          </a:solidFill>
          <a:latin typeface="Arial" pitchFamily="34" charset="0"/>
          <a:ea typeface="ヒラギノ角ゴ Pro W3" pitchFamily="-109" charset="-128"/>
          <a:cs typeface="Arial" pitchFamily="34" charset="0"/>
        </a:defRPr>
      </a:lvl1pPr>
      <a:lvl2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1pPr>
      <a:lvl2pPr marL="742950" indent="-28575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2pPr>
      <a:lvl3pPr marL="1143000" indent="-2286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3pPr>
      <a:lvl4pPr marL="16002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8"/>
            </p:custDataLst>
            <p:extLst/>
          </p:nvPr>
        </p:nvGraphicFramePr>
        <p:xfrm>
          <a:off x="1444" y="1402"/>
          <a:ext cx="1443" cy="1400"/>
        </p:xfrm>
        <a:graphic>
          <a:graphicData uri="http://schemas.openxmlformats.org/presentationml/2006/ole">
            <mc:AlternateContent xmlns:mc="http://schemas.openxmlformats.org/markup-compatibility/2006">
              <mc:Choice xmlns:v="urn:schemas-microsoft-com:vml" Requires="v">
                <p:oleObj spid="_x0000_s1090" name="think-cell Slide" r:id="rId20" imgW="592" imgH="588" progId="TCLayout.ActiveDocument.1">
                  <p:embed/>
                </p:oleObj>
              </mc:Choice>
              <mc:Fallback>
                <p:oleObj name="think-cell Slide" r:id="rId20" imgW="592" imgH="588" progId="TCLayout.ActiveDocument.1">
                  <p:embed/>
                  <p:pic>
                    <p:nvPicPr>
                      <p:cNvPr id="0" name=""/>
                      <p:cNvPicPr/>
                      <p:nvPr/>
                    </p:nvPicPr>
                    <p:blipFill>
                      <a:blip r:embed="rId21"/>
                      <a:stretch>
                        <a:fillRect/>
                      </a:stretch>
                    </p:blipFill>
                    <p:spPr>
                      <a:xfrm>
                        <a:off x="1444" y="1402"/>
                        <a:ext cx="1443" cy="1400"/>
                      </a:xfrm>
                      <a:prstGeom prst="rect">
                        <a:avLst/>
                      </a:prstGeom>
                    </p:spPr>
                  </p:pic>
                </p:oleObj>
              </mc:Fallback>
            </mc:AlternateContent>
          </a:graphicData>
        </a:graphic>
      </p:graphicFrame>
      <p:grpSp>
        <p:nvGrpSpPr>
          <p:cNvPr id="110" name="Grid" hidden="1"/>
          <p:cNvGrpSpPr/>
          <p:nvPr>
            <p:custDataLst>
              <p:tags r:id="rId19"/>
            </p:custDataLst>
          </p:nvPr>
        </p:nvGrpSpPr>
        <p:grpSpPr>
          <a:xfrm>
            <a:off x="482138" y="540572"/>
            <a:ext cx="8179724" cy="6043108"/>
            <a:chOff x="530352" y="612648"/>
            <a:chExt cx="8997696" cy="6848856"/>
          </a:xfrm>
        </p:grpSpPr>
        <p:grpSp>
          <p:nvGrpSpPr>
            <p:cNvPr id="108" name="Group 107" hidden="1"/>
            <p:cNvGrpSpPr/>
            <p:nvPr userDrawn="1"/>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7" name="Group 106" hidden="1"/>
            <p:cNvGrpSpPr/>
            <p:nvPr userDrawn="1"/>
          </p:nvGrpSpPr>
          <p:grpSpPr>
            <a:xfrm>
              <a:off x="530352" y="1066800"/>
              <a:ext cx="8997696" cy="835152"/>
              <a:chOff x="530352" y="1066800"/>
              <a:chExt cx="8997696" cy="835152"/>
            </a:xfrm>
          </p:grpSpPr>
          <p:sp>
            <p:nvSpPr>
              <p:cNvPr id="45"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sp>
          <p:nvSpPr>
            <p:cNvPr id="5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821A1A"/>
                </a:solidFill>
                <a:cs typeface="Arial" charset="0"/>
              </a:endParaRPr>
            </a:p>
          </p:txBody>
        </p:sp>
        <p:grpSp>
          <p:nvGrpSpPr>
            <p:cNvPr id="106"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5" name="Group 500" hidden="1"/>
            <p:cNvGrpSpPr/>
            <p:nvPr userDrawn="1"/>
          </p:nvGrpSpPr>
          <p:grpSpPr>
            <a:xfrm>
              <a:off x="533400" y="5407152"/>
              <a:ext cx="8994648" cy="688848"/>
              <a:chOff x="533400" y="5026152"/>
              <a:chExt cx="8994648" cy="688848"/>
            </a:xfrm>
          </p:grpSpPr>
          <p:sp>
            <p:nvSpPr>
              <p:cNvPr id="52"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3"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4" name="Group 400" hidden="1"/>
            <p:cNvGrpSpPr/>
            <p:nvPr userDrawn="1"/>
          </p:nvGrpSpPr>
          <p:grpSpPr>
            <a:xfrm>
              <a:off x="533400" y="4568952"/>
              <a:ext cx="8994648" cy="688848"/>
              <a:chOff x="533400" y="4038600"/>
              <a:chExt cx="8994648" cy="688848"/>
            </a:xfrm>
          </p:grpSpPr>
          <p:sp>
            <p:nvSpPr>
              <p:cNvPr id="5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4"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3" name="Group 300" hidden="1"/>
            <p:cNvGrpSpPr/>
            <p:nvPr userDrawn="1"/>
          </p:nvGrpSpPr>
          <p:grpSpPr>
            <a:xfrm>
              <a:off x="533400" y="3730752"/>
              <a:ext cx="8994648" cy="688848"/>
              <a:chOff x="533400" y="3041904"/>
              <a:chExt cx="8994648" cy="688848"/>
            </a:xfrm>
          </p:grpSpPr>
          <p:sp>
            <p:nvSpPr>
              <p:cNvPr id="6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0"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1" name="Group 200" hidden="1"/>
            <p:cNvGrpSpPr/>
            <p:nvPr userDrawn="1"/>
          </p:nvGrpSpPr>
          <p:grpSpPr>
            <a:xfrm>
              <a:off x="533400" y="2892552"/>
              <a:ext cx="8994648" cy="688848"/>
              <a:chOff x="533400" y="1066800"/>
              <a:chExt cx="8994648" cy="688848"/>
            </a:xfrm>
          </p:grpSpPr>
          <p:sp>
            <p:nvSpPr>
              <p:cNvPr id="77"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2"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2" name="Group 100" hidden="1"/>
            <p:cNvGrpSpPr/>
            <p:nvPr userDrawn="1"/>
          </p:nvGrpSpPr>
          <p:grpSpPr>
            <a:xfrm>
              <a:off x="533400" y="2054352"/>
              <a:ext cx="8994648" cy="688848"/>
              <a:chOff x="533400" y="2054352"/>
              <a:chExt cx="8994648" cy="688848"/>
            </a:xfrm>
          </p:grpSpPr>
          <p:sp>
            <p:nvSpPr>
              <p:cNvPr id="71"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6"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sp>
        <p:nvSpPr>
          <p:cNvPr id="2" name="Title Placeholder 1"/>
          <p:cNvSpPr>
            <a:spLocks noGrp="1"/>
          </p:cNvSpPr>
          <p:nvPr>
            <p:ph type="title"/>
          </p:nvPr>
        </p:nvSpPr>
        <p:spPr>
          <a:xfrm>
            <a:off x="482138" y="943983"/>
            <a:ext cx="8179724" cy="742278"/>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482138" y="1815353"/>
            <a:ext cx="8179724" cy="4307294"/>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82138" y="6252882"/>
            <a:ext cx="5253644"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pPr defTabSz="899010"/>
            <a:endParaRPr lang="en-GB" dirty="0">
              <a:solidFill>
                <a:srgbClr val="000000">
                  <a:tint val="75000"/>
                </a:srgbClr>
              </a:solidFill>
            </a:endParaRPr>
          </a:p>
        </p:txBody>
      </p:sp>
    </p:spTree>
    <p:extLst>
      <p:ext uri="{BB962C8B-B14F-4D97-AF65-F5344CB8AC3E}">
        <p14:creationId xmlns:p14="http://schemas.microsoft.com/office/powerpoint/2010/main" val="23338532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hf sldNum="0" hdr="0" ftr="0" dt="0"/>
  <p:txStyles>
    <p:titleStyle>
      <a:lvl1pPr algn="l" defTabSz="899010" rtl="0" eaLnBrk="1" latinLnBrk="0" hangingPunct="1">
        <a:spcBef>
          <a:spcPct val="0"/>
        </a:spcBef>
        <a:buNone/>
        <a:defRPr sz="1235" b="1" i="1" kern="1200">
          <a:solidFill>
            <a:schemeClr val="tx2"/>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Georgia" pitchFamily="18" charset="0"/>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Georgia" pitchFamily="18" charset="0"/>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Georgia" pitchFamily="18" charset="0"/>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Georgia" pitchFamily="18" charset="0"/>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Georgia" pitchFamily="18" charset="0"/>
          <a:ea typeface="+mn-ea"/>
          <a:cs typeface="+mn-cs"/>
        </a:defRPr>
      </a:lvl5pPr>
      <a:lvl6pPr marL="206482" indent="-203305" algn="l" defTabSz="899010" rtl="0" eaLnBrk="1" latinLnBrk="0" hangingPunct="1">
        <a:lnSpc>
          <a:spcPct val="100000"/>
        </a:lnSpc>
        <a:spcBef>
          <a:spcPts val="0"/>
        </a:spcBef>
        <a:spcAft>
          <a:spcPts val="0"/>
        </a:spcAft>
        <a:buFont typeface="+mj-lt"/>
        <a:buAutoNum type="arabicPeriod"/>
        <a:defRPr lang="en-GB" sz="971" kern="1200" baseline="0" noProof="0" dirty="0" smtClean="0">
          <a:solidFill>
            <a:schemeClr val="tx1"/>
          </a:solidFill>
          <a:latin typeface="Georgia" pitchFamily="18" charset="0"/>
          <a:ea typeface="+mn-ea"/>
          <a:cs typeface="+mn-cs"/>
        </a:defRPr>
      </a:lvl6pPr>
      <a:lvl7pPr marL="412963" indent="-201717" algn="l" defTabSz="899010" rtl="0" eaLnBrk="1" latinLnBrk="0" hangingPunct="1">
        <a:lnSpc>
          <a:spcPct val="100000"/>
        </a:lnSpc>
        <a:spcBef>
          <a:spcPts val="0"/>
        </a:spcBef>
        <a:spcAft>
          <a:spcPts val="0"/>
        </a:spcAft>
        <a:buFont typeface="+mj-lt"/>
        <a:buAutoNum type="alphaLcPeriod"/>
        <a:defRPr lang="en-GB" sz="971" kern="1200" baseline="0" noProof="0" dirty="0" smtClean="0">
          <a:solidFill>
            <a:schemeClr val="tx1"/>
          </a:solidFill>
          <a:latin typeface="Georgia" pitchFamily="18" charset="0"/>
          <a:ea typeface="+mn-ea"/>
          <a:cs typeface="+mn-cs"/>
        </a:defRPr>
      </a:lvl7pPr>
      <a:lvl8pPr marL="613092" indent="-201717" algn="l" defTabSz="899010" rtl="0" eaLnBrk="1" latinLnBrk="0" hangingPunct="1">
        <a:lnSpc>
          <a:spcPct val="100000"/>
        </a:lnSpc>
        <a:spcBef>
          <a:spcPts val="0"/>
        </a:spcBef>
        <a:spcAft>
          <a:spcPts val="0"/>
        </a:spcAft>
        <a:buFont typeface="+mj-lt"/>
        <a:buAutoNum type="romanLcPeriod"/>
        <a:defRPr lang="en-GB" sz="971" kern="1200" baseline="0" noProof="0" dirty="0" smtClean="0">
          <a:solidFill>
            <a:schemeClr val="tx1"/>
          </a:solidFill>
          <a:latin typeface="Georgia" pitchFamily="18" charset="0"/>
          <a:ea typeface="+mn-ea"/>
          <a:cs typeface="+mn-cs"/>
        </a:defRPr>
      </a:lvl8pPr>
      <a:lvl9pPr marL="0" indent="0" algn="l" defTabSz="899010" rtl="0" eaLnBrk="1" latinLnBrk="0" hangingPunct="1">
        <a:lnSpc>
          <a:spcPct val="100000"/>
        </a:lnSpc>
        <a:spcBef>
          <a:spcPts val="0"/>
        </a:spcBef>
        <a:spcAft>
          <a:spcPts val="529"/>
        </a:spcAft>
        <a:buFont typeface="Arial" pitchFamily="34" charset="0"/>
        <a:buNone/>
        <a:defRPr lang="en-GB" sz="971" b="1" kern="1200" baseline="0" noProof="0" dirty="0" smtClean="0">
          <a:solidFill>
            <a:schemeClr val="tx2"/>
          </a:solidFill>
          <a:latin typeface="Georgia" pitchFamily="18" charset="0"/>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211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2118"/>
                        <a:ext cx="1587" cy="2116"/>
                      </a:xfrm>
                      <a:prstGeom prst="rect">
                        <a:avLst/>
                      </a:prstGeom>
                    </p:spPr>
                  </p:pic>
                </p:oleObj>
              </mc:Fallback>
            </mc:AlternateContent>
          </a:graphicData>
        </a:graphic>
      </p:graphicFrame>
      <p:sp>
        <p:nvSpPr>
          <p:cNvPr id="26626" name="Rectangle 2"/>
          <p:cNvSpPr>
            <a:spLocks noGrp="1" noChangeArrowheads="1"/>
          </p:cNvSpPr>
          <p:nvPr>
            <p:ph type="title"/>
          </p:nvPr>
        </p:nvSpPr>
        <p:spPr bwMode="auto">
          <a:xfrm>
            <a:off x="2036224" y="289410"/>
            <a:ext cx="6815919" cy="5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a:t>Klik om het opmaakprofiel te bewerken</a:t>
            </a:r>
          </a:p>
        </p:txBody>
      </p:sp>
      <p:sp>
        <p:nvSpPr>
          <p:cNvPr id="26631" name="Rectangle 7"/>
          <p:cNvSpPr>
            <a:spLocks noGrp="1" noChangeArrowheads="1"/>
          </p:cNvSpPr>
          <p:nvPr>
            <p:ph type="sldNum" sz="quarter" idx="4"/>
          </p:nvPr>
        </p:nvSpPr>
        <p:spPr bwMode="auto">
          <a:xfrm>
            <a:off x="8210054" y="6368453"/>
            <a:ext cx="650235" cy="2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pPr fontAlgn="base">
              <a:spcBef>
                <a:spcPct val="0"/>
              </a:spcBef>
              <a:spcAft>
                <a:spcPct val="0"/>
              </a:spcAft>
            </a:pPr>
            <a:fld id="{64968C61-D2AE-4356-8B19-3BEB45AA5B63}" type="slidenum">
              <a:rPr lang="nl-NL">
                <a:solidFill>
                  <a:srgbClr val="004C4C"/>
                </a:solidFill>
              </a:rPr>
              <a:pPr fontAlgn="base">
                <a:spcBef>
                  <a:spcPct val="0"/>
                </a:spcBef>
                <a:spcAft>
                  <a:spcPct val="0"/>
                </a:spcAft>
              </a:pPr>
              <a:t>‹#›</a:t>
            </a:fld>
            <a:endParaRPr lang="nl-NL">
              <a:solidFill>
                <a:srgbClr val="004C4C"/>
              </a:solidFill>
            </a:endParaRPr>
          </a:p>
        </p:txBody>
      </p:sp>
      <p:sp>
        <p:nvSpPr>
          <p:cNvPr id="26643" name="Rectangle 19"/>
          <p:cNvSpPr>
            <a:spLocks noGrp="1" noChangeArrowheads="1"/>
          </p:cNvSpPr>
          <p:nvPr>
            <p:ph type="body" idx="1"/>
          </p:nvPr>
        </p:nvSpPr>
        <p:spPr bwMode="auto">
          <a:xfrm>
            <a:off x="2036224" y="1118764"/>
            <a:ext cx="6815919" cy="48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2" name="Afbeelding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01" y="6345600"/>
            <a:ext cx="1092087" cy="350400"/>
          </a:xfrm>
          <a:prstGeom prst="rect">
            <a:avLst/>
          </a:prstGeom>
        </p:spPr>
      </p:pic>
    </p:spTree>
    <p:extLst>
      <p:ext uri="{BB962C8B-B14F-4D97-AF65-F5344CB8AC3E}">
        <p14:creationId xmlns:p14="http://schemas.microsoft.com/office/powerpoint/2010/main" val="2837072499"/>
      </p:ext>
    </p:extLst>
  </p:cSld>
  <p:clrMap bg1="dk2" tx1="lt1" bg2="dk1" tx2="lt2" accent1="accent1" accent2="accent2" accent3="accent3" accent4="accent4" accent5="accent5" accent6="accent6" hlink="hlink" folHlink="folHlink"/>
  <p:sldLayoutIdLst>
    <p:sldLayoutId id="2147483742" r:id="rId1"/>
    <p:sldLayoutId id="2147483743" r:id="rId2"/>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0"/>
            </p:custDataLst>
            <p:extLst/>
          </p:nvPr>
        </p:nvGraphicFramePr>
        <p:xfrm>
          <a:off x="1444" y="1402"/>
          <a:ext cx="1443" cy="1400"/>
        </p:xfrm>
        <a:graphic>
          <a:graphicData uri="http://schemas.openxmlformats.org/presentationml/2006/ole">
            <mc:AlternateContent xmlns:mc="http://schemas.openxmlformats.org/markup-compatibility/2006">
              <mc:Choice xmlns:v="urn:schemas-microsoft-com:vml" Requires="v">
                <p:oleObj spid="_x0000_s16428" name="think-cell Slide" r:id="rId22" imgW="592" imgH="588" progId="TCLayout.ActiveDocument.1">
                  <p:embed/>
                </p:oleObj>
              </mc:Choice>
              <mc:Fallback>
                <p:oleObj name="think-cell Slide" r:id="rId22" imgW="592" imgH="588" progId="TCLayout.ActiveDocument.1">
                  <p:embed/>
                  <p:pic>
                    <p:nvPicPr>
                      <p:cNvPr id="0" name=""/>
                      <p:cNvPicPr/>
                      <p:nvPr/>
                    </p:nvPicPr>
                    <p:blipFill>
                      <a:blip r:embed="rId23"/>
                      <a:stretch>
                        <a:fillRect/>
                      </a:stretch>
                    </p:blipFill>
                    <p:spPr>
                      <a:xfrm>
                        <a:off x="1444" y="1402"/>
                        <a:ext cx="1443" cy="1400"/>
                      </a:xfrm>
                      <a:prstGeom prst="rect">
                        <a:avLst/>
                      </a:prstGeom>
                    </p:spPr>
                  </p:pic>
                </p:oleObj>
              </mc:Fallback>
            </mc:AlternateContent>
          </a:graphicData>
        </a:graphic>
      </p:graphicFrame>
      <p:grpSp>
        <p:nvGrpSpPr>
          <p:cNvPr id="110" name="Grid" hidden="1"/>
          <p:cNvGrpSpPr/>
          <p:nvPr>
            <p:custDataLst>
              <p:tags r:id="rId21"/>
            </p:custDataLst>
          </p:nvPr>
        </p:nvGrpSpPr>
        <p:grpSpPr>
          <a:xfrm>
            <a:off x="482138" y="540572"/>
            <a:ext cx="8179724" cy="6043108"/>
            <a:chOff x="530352" y="612648"/>
            <a:chExt cx="8997696" cy="6848856"/>
          </a:xfrm>
        </p:grpSpPr>
        <p:grpSp>
          <p:nvGrpSpPr>
            <p:cNvPr id="108" name="Group 107" hidden="1"/>
            <p:cNvGrpSpPr/>
            <p:nvPr userDrawn="1"/>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7" name="Group 106" hidden="1"/>
            <p:cNvGrpSpPr/>
            <p:nvPr userDrawn="1"/>
          </p:nvGrpSpPr>
          <p:grpSpPr>
            <a:xfrm>
              <a:off x="530352" y="1066800"/>
              <a:ext cx="8997696" cy="835152"/>
              <a:chOff x="530352" y="1066800"/>
              <a:chExt cx="8997696" cy="835152"/>
            </a:xfrm>
          </p:grpSpPr>
          <p:sp>
            <p:nvSpPr>
              <p:cNvPr id="45"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sp>
          <p:nvSpPr>
            <p:cNvPr id="5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821A1A"/>
                </a:solidFill>
                <a:cs typeface="Arial" charset="0"/>
              </a:endParaRPr>
            </a:p>
          </p:txBody>
        </p:sp>
        <p:grpSp>
          <p:nvGrpSpPr>
            <p:cNvPr id="106"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5" name="Group 500" hidden="1"/>
            <p:cNvGrpSpPr/>
            <p:nvPr userDrawn="1"/>
          </p:nvGrpSpPr>
          <p:grpSpPr>
            <a:xfrm>
              <a:off x="533400" y="5407152"/>
              <a:ext cx="8994648" cy="688848"/>
              <a:chOff x="533400" y="5026152"/>
              <a:chExt cx="8994648" cy="688848"/>
            </a:xfrm>
          </p:grpSpPr>
          <p:sp>
            <p:nvSpPr>
              <p:cNvPr id="52"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53"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4" name="Group 400" hidden="1"/>
            <p:cNvGrpSpPr/>
            <p:nvPr userDrawn="1"/>
          </p:nvGrpSpPr>
          <p:grpSpPr>
            <a:xfrm>
              <a:off x="533400" y="4568952"/>
              <a:ext cx="8994648" cy="688848"/>
              <a:chOff x="533400" y="4038600"/>
              <a:chExt cx="8994648" cy="688848"/>
            </a:xfrm>
          </p:grpSpPr>
          <p:sp>
            <p:nvSpPr>
              <p:cNvPr id="5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4"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3" name="Group 300" hidden="1"/>
            <p:cNvGrpSpPr/>
            <p:nvPr userDrawn="1"/>
          </p:nvGrpSpPr>
          <p:grpSpPr>
            <a:xfrm>
              <a:off x="533400" y="3730752"/>
              <a:ext cx="8994648" cy="688848"/>
              <a:chOff x="533400" y="3041904"/>
              <a:chExt cx="8994648" cy="688848"/>
            </a:xfrm>
          </p:grpSpPr>
          <p:sp>
            <p:nvSpPr>
              <p:cNvPr id="6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0"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1" name="Group 200" hidden="1"/>
            <p:cNvGrpSpPr/>
            <p:nvPr userDrawn="1"/>
          </p:nvGrpSpPr>
          <p:grpSpPr>
            <a:xfrm>
              <a:off x="533400" y="2892552"/>
              <a:ext cx="8994648" cy="688848"/>
              <a:chOff x="533400" y="1066800"/>
              <a:chExt cx="8994648" cy="688848"/>
            </a:xfrm>
          </p:grpSpPr>
          <p:sp>
            <p:nvSpPr>
              <p:cNvPr id="77"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82"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nvGrpSpPr>
            <p:cNvPr id="102" name="Group 100" hidden="1"/>
            <p:cNvGrpSpPr/>
            <p:nvPr userDrawn="1"/>
          </p:nvGrpSpPr>
          <p:grpSpPr>
            <a:xfrm>
              <a:off x="533400" y="2054352"/>
              <a:ext cx="8994648" cy="688848"/>
              <a:chOff x="533400" y="2054352"/>
              <a:chExt cx="8994648" cy="688848"/>
            </a:xfrm>
          </p:grpSpPr>
          <p:sp>
            <p:nvSpPr>
              <p:cNvPr id="71"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6"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971" dirty="0">
                  <a:solidFill>
                    <a:srgbClr val="000000"/>
                  </a:solidFill>
                </a:endParaRPr>
              </a:p>
            </p:txBody>
          </p:sp>
        </p:grpSp>
      </p:grpSp>
      <p:sp>
        <p:nvSpPr>
          <p:cNvPr id="2" name="Title Placeholder 1"/>
          <p:cNvSpPr>
            <a:spLocks noGrp="1"/>
          </p:cNvSpPr>
          <p:nvPr>
            <p:ph type="title"/>
          </p:nvPr>
        </p:nvSpPr>
        <p:spPr>
          <a:xfrm>
            <a:off x="482138" y="943983"/>
            <a:ext cx="8179724" cy="742278"/>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482138" y="1815353"/>
            <a:ext cx="8179724" cy="4307294"/>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82138" y="6252882"/>
            <a:ext cx="5253644" cy="137160"/>
          </a:xfrm>
          <a:prstGeom prst="rect">
            <a:avLst/>
          </a:prstGeom>
        </p:spPr>
        <p:txBody>
          <a:bodyPr vert="horz" lIns="101882" tIns="50941" rIns="101882" bIns="50941" rtlCol="0" anchor="ctr"/>
          <a:lstStyle>
            <a:lvl1pPr algn="l">
              <a:defRPr sz="794">
                <a:solidFill>
                  <a:schemeClr val="tx1">
                    <a:tint val="75000"/>
                  </a:schemeClr>
                </a:solidFill>
                <a:latin typeface="Arial" pitchFamily="34" charset="0"/>
                <a:cs typeface="Arial" pitchFamily="34" charset="0"/>
              </a:defRPr>
            </a:lvl1pPr>
          </a:lstStyle>
          <a:p>
            <a:pPr defTabSz="899010"/>
            <a:endParaRPr lang="en-GB" dirty="0">
              <a:solidFill>
                <a:srgbClr val="000000">
                  <a:tint val="75000"/>
                </a:srgbClr>
              </a:solidFill>
            </a:endParaRPr>
          </a:p>
        </p:txBody>
      </p:sp>
    </p:spTree>
    <p:extLst>
      <p:ext uri="{BB962C8B-B14F-4D97-AF65-F5344CB8AC3E}">
        <p14:creationId xmlns:p14="http://schemas.microsoft.com/office/powerpoint/2010/main" val="13853255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hf sldNum="0" hdr="0" ftr="0" dt="0"/>
  <p:txStyles>
    <p:titleStyle>
      <a:lvl1pPr algn="l" defTabSz="899010" rtl="0" eaLnBrk="1" latinLnBrk="0" hangingPunct="1">
        <a:spcBef>
          <a:spcPct val="0"/>
        </a:spcBef>
        <a:buNone/>
        <a:defRPr sz="1235" b="1" i="1" kern="1200">
          <a:solidFill>
            <a:schemeClr val="tx2"/>
          </a:solidFill>
          <a:latin typeface="+mj-lt"/>
          <a:ea typeface="+mj-ea"/>
          <a:cs typeface="+mj-cs"/>
        </a:defRPr>
      </a:lvl1pPr>
    </p:titleStyle>
    <p:bodyStyle>
      <a:lvl1pPr marL="0" marR="0" indent="0" algn="l" defTabSz="899320" rtl="0" eaLnBrk="1" fontAlgn="base" latinLnBrk="0" hangingPunct="1">
        <a:lnSpc>
          <a:spcPct val="100000"/>
        </a:lnSpc>
        <a:spcBef>
          <a:spcPts val="0"/>
        </a:spcBef>
        <a:spcAft>
          <a:spcPts val="529"/>
        </a:spcAft>
        <a:buClr>
          <a:srgbClr val="000000"/>
        </a:buClr>
        <a:buSzTx/>
        <a:buFont typeface="Wingdings" pitchFamily="2" charset="2"/>
        <a:buNone/>
        <a:tabLst/>
        <a:defRPr sz="971" kern="1200">
          <a:solidFill>
            <a:schemeClr val="tx1"/>
          </a:solidFill>
          <a:latin typeface="Georgia" pitchFamily="18" charset="0"/>
          <a:ea typeface="+mn-ea"/>
          <a:cs typeface="+mn-cs"/>
        </a:defRPr>
      </a:lvl1pPr>
      <a:lvl2pPr marL="207320" marR="0" indent="-201717" algn="l" defTabSz="899320" rtl="0" eaLnBrk="1" fontAlgn="base" latinLnBrk="0" hangingPunct="1">
        <a:lnSpc>
          <a:spcPct val="100000"/>
        </a:lnSpc>
        <a:spcBef>
          <a:spcPts val="0"/>
        </a:spcBef>
        <a:spcAft>
          <a:spcPts val="529"/>
        </a:spcAft>
        <a:buClr>
          <a:srgbClr val="000000"/>
        </a:buClr>
        <a:buSzTx/>
        <a:buFont typeface="Times New Roman" pitchFamily="18" charset="0"/>
        <a:buChar char="•"/>
        <a:tabLst/>
        <a:defRPr sz="971" kern="1200">
          <a:solidFill>
            <a:schemeClr val="tx1"/>
          </a:solidFill>
          <a:latin typeface="Georgia" pitchFamily="18" charset="0"/>
          <a:ea typeface="+mn-ea"/>
          <a:cs typeface="+mn-cs"/>
        </a:defRPr>
      </a:lvl2pPr>
      <a:lvl3pPr marL="412963" marR="0" indent="-203305" algn="l" defTabSz="899320" rtl="0" eaLnBrk="1" fontAlgn="base" latinLnBrk="0" hangingPunct="1">
        <a:lnSpc>
          <a:spcPct val="100000"/>
        </a:lnSpc>
        <a:spcBef>
          <a:spcPts val="0"/>
        </a:spcBef>
        <a:spcAft>
          <a:spcPts val="529"/>
        </a:spcAft>
        <a:buClr>
          <a:srgbClr val="000000"/>
        </a:buClr>
        <a:buSzTx/>
        <a:buFont typeface="Arial" pitchFamily="34" charset="0"/>
        <a:buChar char="-"/>
        <a:tabLst/>
        <a:defRPr sz="971" kern="1200">
          <a:solidFill>
            <a:schemeClr val="tx1"/>
          </a:solidFill>
          <a:latin typeface="Georgia" pitchFamily="18" charset="0"/>
          <a:ea typeface="+mn-ea"/>
          <a:cs typeface="+mn-cs"/>
        </a:defRPr>
      </a:lvl3pPr>
      <a:lvl4pPr marL="613092" marR="0" indent="-203305"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a:solidFill>
            <a:schemeClr val="tx1"/>
          </a:solidFill>
          <a:latin typeface="Georgia" pitchFamily="18" charset="0"/>
          <a:ea typeface="+mn-ea"/>
          <a:cs typeface="+mn-cs"/>
        </a:defRPr>
      </a:lvl4pPr>
      <a:lvl5pPr marL="806867" marR="0" indent="-201717" algn="l" defTabSz="899320" rtl="0" eaLnBrk="1" fontAlgn="base" latinLnBrk="0" hangingPunct="1">
        <a:lnSpc>
          <a:spcPct val="100000"/>
        </a:lnSpc>
        <a:spcBef>
          <a:spcPts val="0"/>
        </a:spcBef>
        <a:spcAft>
          <a:spcPts val="529"/>
        </a:spcAft>
        <a:buClr>
          <a:srgbClr val="000000"/>
        </a:buClr>
        <a:buSzTx/>
        <a:buFont typeface="Georgia" pitchFamily="18" charset="0"/>
        <a:buChar char="›"/>
        <a:tabLst/>
        <a:defRPr sz="971" kern="1200" baseline="0">
          <a:solidFill>
            <a:schemeClr val="tx1"/>
          </a:solidFill>
          <a:latin typeface="Georgia" pitchFamily="18" charset="0"/>
          <a:ea typeface="+mn-ea"/>
          <a:cs typeface="+mn-cs"/>
        </a:defRPr>
      </a:lvl5pPr>
      <a:lvl6pPr marL="206482" indent="-203305" algn="l" defTabSz="899010" rtl="0" eaLnBrk="1" latinLnBrk="0" hangingPunct="1">
        <a:lnSpc>
          <a:spcPct val="100000"/>
        </a:lnSpc>
        <a:spcBef>
          <a:spcPts val="0"/>
        </a:spcBef>
        <a:spcAft>
          <a:spcPts val="0"/>
        </a:spcAft>
        <a:buFont typeface="+mj-lt"/>
        <a:buAutoNum type="arabicPeriod"/>
        <a:defRPr lang="en-GB" sz="971" kern="1200" baseline="0" noProof="0" dirty="0" smtClean="0">
          <a:solidFill>
            <a:schemeClr val="tx1"/>
          </a:solidFill>
          <a:latin typeface="Georgia" pitchFamily="18" charset="0"/>
          <a:ea typeface="+mn-ea"/>
          <a:cs typeface="+mn-cs"/>
        </a:defRPr>
      </a:lvl6pPr>
      <a:lvl7pPr marL="412963" indent="-201717" algn="l" defTabSz="899010" rtl="0" eaLnBrk="1" latinLnBrk="0" hangingPunct="1">
        <a:lnSpc>
          <a:spcPct val="100000"/>
        </a:lnSpc>
        <a:spcBef>
          <a:spcPts val="0"/>
        </a:spcBef>
        <a:spcAft>
          <a:spcPts val="0"/>
        </a:spcAft>
        <a:buFont typeface="+mj-lt"/>
        <a:buAutoNum type="alphaLcPeriod"/>
        <a:defRPr lang="en-GB" sz="971" kern="1200" baseline="0" noProof="0" dirty="0" smtClean="0">
          <a:solidFill>
            <a:schemeClr val="tx1"/>
          </a:solidFill>
          <a:latin typeface="Georgia" pitchFamily="18" charset="0"/>
          <a:ea typeface="+mn-ea"/>
          <a:cs typeface="+mn-cs"/>
        </a:defRPr>
      </a:lvl7pPr>
      <a:lvl8pPr marL="613092" indent="-201717" algn="l" defTabSz="899010" rtl="0" eaLnBrk="1" latinLnBrk="0" hangingPunct="1">
        <a:lnSpc>
          <a:spcPct val="100000"/>
        </a:lnSpc>
        <a:spcBef>
          <a:spcPts val="0"/>
        </a:spcBef>
        <a:spcAft>
          <a:spcPts val="0"/>
        </a:spcAft>
        <a:buFont typeface="+mj-lt"/>
        <a:buAutoNum type="romanLcPeriod"/>
        <a:defRPr lang="en-GB" sz="971" kern="1200" baseline="0" noProof="0" dirty="0" smtClean="0">
          <a:solidFill>
            <a:schemeClr val="tx1"/>
          </a:solidFill>
          <a:latin typeface="Georgia" pitchFamily="18" charset="0"/>
          <a:ea typeface="+mn-ea"/>
          <a:cs typeface="+mn-cs"/>
        </a:defRPr>
      </a:lvl8pPr>
      <a:lvl9pPr marL="0" indent="0" algn="l" defTabSz="899010" rtl="0" eaLnBrk="1" latinLnBrk="0" hangingPunct="1">
        <a:lnSpc>
          <a:spcPct val="100000"/>
        </a:lnSpc>
        <a:spcBef>
          <a:spcPts val="0"/>
        </a:spcBef>
        <a:spcAft>
          <a:spcPts val="529"/>
        </a:spcAft>
        <a:buFont typeface="Arial" pitchFamily="34" charset="0"/>
        <a:buNone/>
        <a:defRPr lang="en-GB" sz="971" b="1" kern="1200" baseline="0" noProof="0" dirty="0" smtClean="0">
          <a:solidFill>
            <a:schemeClr val="tx2"/>
          </a:solidFill>
          <a:latin typeface="Georgia" pitchFamily="18" charset="0"/>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p:txBody>
      </p:sp>
    </p:spTree>
    <p:extLst>
      <p:ext uri="{BB962C8B-B14F-4D97-AF65-F5344CB8AC3E}">
        <p14:creationId xmlns:p14="http://schemas.microsoft.com/office/powerpoint/2010/main" val="15687984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Lst>
  <p:hf hdr="0" ftr="0" dt="0"/>
  <p:txStyles>
    <p:titleStyle>
      <a:lvl1pPr algn="l" defTabSz="457200" rtl="0" fontAlgn="base">
        <a:spcBef>
          <a:spcPct val="0"/>
        </a:spcBef>
        <a:spcAft>
          <a:spcPct val="0"/>
        </a:spcAft>
        <a:defRPr sz="4400" kern="1200">
          <a:solidFill>
            <a:schemeClr val="tx1"/>
          </a:solidFill>
          <a:latin typeface="ScalaSans"/>
          <a:ea typeface="ヒラギノ角ゴ Pro W3" pitchFamily="-109" charset="-128"/>
          <a:cs typeface="ScalaSans"/>
        </a:defRPr>
      </a:lvl1pPr>
      <a:lvl2pPr algn="l" defTabSz="457200" rtl="0" fontAlgn="base">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fontAlgn="base">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fontAlgn="base">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fontAlgn="base">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fontAlgn="base">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1pPr>
      <a:lvl2pPr marL="742950" indent="-285750" algn="l" defTabSz="457200" rtl="0" fontAlgn="base">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2pPr>
      <a:lvl3pPr marL="1143000" indent="-228600" algn="l" defTabSz="457200" rtl="0" fontAlgn="base">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3pPr>
      <a:lvl4pPr marL="1600200" indent="-228600" algn="l" defTabSz="457200" rtl="0" fontAlgn="base">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fontAlgn="base">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4431175" y="1304655"/>
            <a:ext cx="4879911" cy="1716833"/>
          </a:xfrm>
        </p:spPr>
        <p:txBody>
          <a:bodyPr>
            <a:noAutofit/>
          </a:bodyPr>
          <a:lstStyle/>
          <a:p>
            <a:r>
              <a:rPr lang="nl-NL" sz="2400" dirty="0"/>
              <a:t>Inrichting fiscaal kader bij afschaffing doorsneesystematiek</a:t>
            </a:r>
            <a:br>
              <a:rPr lang="nl-NL" sz="2400" dirty="0"/>
            </a:br>
            <a:r>
              <a:rPr lang="nl-NL" sz="2400" dirty="0"/>
              <a:t/>
            </a:r>
            <a:br>
              <a:rPr lang="nl-NL" sz="2400" dirty="0"/>
            </a:br>
            <a:r>
              <a:rPr lang="en-US" sz="2000" dirty="0"/>
              <a:t>Bastiaan </a:t>
            </a:r>
            <a:r>
              <a:rPr lang="en-US" sz="2000" dirty="0" err="1"/>
              <a:t>Starink</a:t>
            </a:r>
            <a:endParaRPr lang="nl-NL" sz="2000" dirty="0">
              <a:latin typeface="Arial" charset="0"/>
            </a:endParaRPr>
          </a:p>
        </p:txBody>
      </p:sp>
      <p:sp>
        <p:nvSpPr>
          <p:cNvPr id="5124" name="Rectangle 3"/>
          <p:cNvSpPr>
            <a:spLocks noGrp="1" noChangeArrowheads="1"/>
          </p:cNvSpPr>
          <p:nvPr>
            <p:ph type="subTitle" idx="1"/>
          </p:nvPr>
        </p:nvSpPr>
        <p:spPr>
          <a:xfrm>
            <a:off x="2286000" y="4191000"/>
            <a:ext cx="6858000" cy="1752600"/>
          </a:xfrm>
        </p:spPr>
        <p:txBody>
          <a:bodyPr/>
          <a:lstStyle/>
          <a:p>
            <a:pPr eaLnBrk="1" hangingPunct="1"/>
            <a:endParaRPr lang="nl-NL">
              <a:latin typeface="Arial" charset="0"/>
            </a:endParaRPr>
          </a:p>
          <a:p>
            <a:pPr eaLnBrk="1" hangingPunct="1"/>
            <a:endParaRPr lang="nl-NL">
              <a:latin typeface="Arial" charset="0"/>
            </a:endParaRPr>
          </a:p>
          <a:p>
            <a:pPr eaLnBrk="1" hangingPunct="1"/>
            <a:endParaRPr lang="nl-NL" i="1">
              <a:latin typeface="Arial" charset="0"/>
            </a:endParaRPr>
          </a:p>
          <a:p>
            <a:pPr eaLnBrk="1" hangingPunct="1"/>
            <a:endParaRPr lang="nl-NL">
              <a:latin typeface="Arial" charset="0"/>
            </a:endParaRPr>
          </a:p>
          <a:p>
            <a:pPr eaLnBrk="1" hangingPunct="1"/>
            <a:endParaRPr lang="nl-NL" sz="3000" b="0">
              <a:latin typeface="Arial" charset="0"/>
            </a:endParaRPr>
          </a:p>
        </p:txBody>
      </p:sp>
      <p:sp>
        <p:nvSpPr>
          <p:cNvPr id="5" name="Rectangle 2"/>
          <p:cNvSpPr txBox="1">
            <a:spLocks noChangeArrowheads="1"/>
          </p:cNvSpPr>
          <p:nvPr/>
        </p:nvSpPr>
        <p:spPr bwMode="auto">
          <a:xfrm>
            <a:off x="4572000" y="2099360"/>
            <a:ext cx="4879911" cy="17168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lang="en-US" sz="3200" kern="1200" dirty="0">
                <a:solidFill>
                  <a:schemeClr val="bg1"/>
                </a:solidFill>
                <a:latin typeface="Arial" pitchFamily="34" charset="0"/>
                <a:ea typeface="ヒラギノ角ゴ Pro W3" pitchFamily="-109" charset="-128"/>
                <a:cs typeface="Arial" pitchFamily="34" charset="0"/>
              </a:defRPr>
            </a:lvl1pPr>
            <a:lvl2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a:lstStyle>
          <a:p>
            <a:endParaRPr lang="nl-NL" sz="1600" dirty="0">
              <a:solidFill>
                <a:prstClr val="white"/>
              </a:solidFill>
              <a:latin typeface="Arial" charset="0"/>
            </a:endParaRPr>
          </a:p>
        </p:txBody>
      </p:sp>
    </p:spTree>
    <p:extLst>
      <p:ext uri="{BB962C8B-B14F-4D97-AF65-F5344CB8AC3E}">
        <p14:creationId xmlns:p14="http://schemas.microsoft.com/office/powerpoint/2010/main" val="202228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A84D-B0E6-4A10-B323-B89AB62E290A}"/>
              </a:ext>
            </a:extLst>
          </p:cNvPr>
          <p:cNvSpPr>
            <a:spLocks noGrp="1"/>
          </p:cNvSpPr>
          <p:nvPr>
            <p:ph type="title"/>
          </p:nvPr>
        </p:nvSpPr>
        <p:spPr/>
        <p:txBody>
          <a:bodyPr/>
          <a:lstStyle/>
          <a:p>
            <a:r>
              <a:rPr lang="nl-NL" dirty="0"/>
              <a:t>Periodieke aanpassing</a:t>
            </a:r>
          </a:p>
        </p:txBody>
      </p:sp>
      <p:sp>
        <p:nvSpPr>
          <p:cNvPr id="3" name="Content Placeholder 2">
            <a:extLst>
              <a:ext uri="{FF2B5EF4-FFF2-40B4-BE49-F238E27FC236}">
                <a16:creationId xmlns:a16="http://schemas.microsoft.com/office/drawing/2014/main" id="{0E04DECC-CF17-4DC5-B284-C46A763CA432}"/>
              </a:ext>
            </a:extLst>
          </p:cNvPr>
          <p:cNvSpPr>
            <a:spLocks noGrp="1"/>
          </p:cNvSpPr>
          <p:nvPr>
            <p:ph idx="1"/>
          </p:nvPr>
        </p:nvSpPr>
        <p:spPr/>
        <p:txBody>
          <a:bodyPr>
            <a:normAutofit lnSpcReduction="10000"/>
          </a:bodyPr>
          <a:lstStyle/>
          <a:p>
            <a:r>
              <a:rPr lang="nl-NL" dirty="0"/>
              <a:t>Redenen voor verandering</a:t>
            </a:r>
          </a:p>
          <a:p>
            <a:pPr lvl="1">
              <a:buFont typeface="Courier New" panose="02070309020205020404" pitchFamily="49" charset="0"/>
              <a:buChar char="o"/>
            </a:pPr>
            <a:r>
              <a:rPr lang="nl-NL" dirty="0"/>
              <a:t>Gewijzigde rente</a:t>
            </a:r>
          </a:p>
          <a:p>
            <a:pPr lvl="1">
              <a:buFont typeface="Courier New" panose="02070309020205020404" pitchFamily="49" charset="0"/>
              <a:buChar char="o"/>
            </a:pPr>
            <a:r>
              <a:rPr lang="nl-NL" dirty="0"/>
              <a:t>Wijziging levensverwachting/pensioenleeftijd</a:t>
            </a:r>
          </a:p>
          <a:p>
            <a:pPr lvl="1">
              <a:buFont typeface="Courier New" panose="02070309020205020404" pitchFamily="49" charset="0"/>
              <a:buChar char="o"/>
            </a:pPr>
            <a:r>
              <a:rPr lang="nl-NL" dirty="0"/>
              <a:t>Pensioenambitie</a:t>
            </a:r>
          </a:p>
          <a:p>
            <a:pPr lvl="1">
              <a:buFont typeface="Courier New" panose="02070309020205020404" pitchFamily="49" charset="0"/>
              <a:buChar char="o"/>
            </a:pPr>
            <a:endParaRPr lang="nl-NL" dirty="0"/>
          </a:p>
          <a:p>
            <a:r>
              <a:rPr lang="nl-NL" dirty="0"/>
              <a:t>Frequentie van aanpassing</a:t>
            </a:r>
          </a:p>
          <a:p>
            <a:pPr lvl="1">
              <a:buFont typeface="Courier New" panose="02070309020205020404" pitchFamily="49" charset="0"/>
              <a:buChar char="o"/>
            </a:pPr>
            <a:endParaRPr lang="nl-NL" dirty="0"/>
          </a:p>
          <a:p>
            <a:r>
              <a:rPr lang="nl-NL" dirty="0"/>
              <a:t>Argumenten</a:t>
            </a:r>
          </a:p>
          <a:p>
            <a:pPr lvl="1">
              <a:buFont typeface="Courier New" panose="02070309020205020404" pitchFamily="49" charset="0"/>
              <a:buChar char="o"/>
            </a:pPr>
            <a:r>
              <a:rPr lang="nl-NL" dirty="0"/>
              <a:t>Stabiliteit versus volatiliteit premie</a:t>
            </a:r>
          </a:p>
          <a:p>
            <a:pPr lvl="1">
              <a:buFont typeface="Courier New" panose="02070309020205020404" pitchFamily="49" charset="0"/>
              <a:buChar char="o"/>
            </a:pPr>
            <a:r>
              <a:rPr lang="nl-NL" dirty="0"/>
              <a:t>Administratieve lasten</a:t>
            </a:r>
          </a:p>
          <a:p>
            <a:pPr lvl="1">
              <a:buFont typeface="Courier New" panose="02070309020205020404" pitchFamily="49" charset="0"/>
              <a:buChar char="o"/>
            </a:pPr>
            <a:r>
              <a:rPr lang="nl-NL" dirty="0"/>
              <a:t>In lijn blijven met de markt</a:t>
            </a:r>
          </a:p>
          <a:p>
            <a:pPr lvl="1">
              <a:buFont typeface="Courier New" panose="02070309020205020404" pitchFamily="49" charset="0"/>
              <a:buChar char="o"/>
            </a:pPr>
            <a:endParaRPr lang="nl-NL" dirty="0"/>
          </a:p>
          <a:p>
            <a:pPr lvl="1"/>
            <a:endParaRPr lang="nl-NL" dirty="0"/>
          </a:p>
        </p:txBody>
      </p:sp>
      <p:sp>
        <p:nvSpPr>
          <p:cNvPr id="4" name="Slide Number Placeholder 3">
            <a:extLst>
              <a:ext uri="{FF2B5EF4-FFF2-40B4-BE49-F238E27FC236}">
                <a16:creationId xmlns:a16="http://schemas.microsoft.com/office/drawing/2014/main" id="{B4BA8916-82D5-4EBB-AF26-2083B614013B}"/>
              </a:ext>
            </a:extLst>
          </p:cNvPr>
          <p:cNvSpPr>
            <a:spLocks noGrp="1"/>
          </p:cNvSpPr>
          <p:nvPr>
            <p:ph type="sldNum" sz="quarter" idx="11"/>
          </p:nvPr>
        </p:nvSpPr>
        <p:spPr/>
        <p:txBody>
          <a:bodyPr/>
          <a:lstStyle/>
          <a:p>
            <a:fld id="{0FDBA4AF-902A-5740-8AD3-CF5CB917481A}" type="slidenum">
              <a:rPr lang="nl-NL" smtClean="0"/>
              <a:t>10</a:t>
            </a:fld>
            <a:endParaRPr lang="nl-NL"/>
          </a:p>
        </p:txBody>
      </p:sp>
    </p:spTree>
    <p:extLst>
      <p:ext uri="{BB962C8B-B14F-4D97-AF65-F5344CB8AC3E}">
        <p14:creationId xmlns:p14="http://schemas.microsoft.com/office/powerpoint/2010/main" val="32411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Compensatie</a:t>
            </a:r>
          </a:p>
        </p:txBody>
      </p:sp>
      <p:sp>
        <p:nvSpPr>
          <p:cNvPr id="4" name="Content Placeholder 3">
            <a:extLst>
              <a:ext uri="{FF2B5EF4-FFF2-40B4-BE49-F238E27FC236}">
                <a16:creationId xmlns:a16="http://schemas.microsoft.com/office/drawing/2014/main" id="{6ACE882F-249C-4098-9A17-A77BCBE36E7A}"/>
              </a:ext>
            </a:extLst>
          </p:cNvPr>
          <p:cNvSpPr>
            <a:spLocks noGrp="1"/>
          </p:cNvSpPr>
          <p:nvPr>
            <p:ph idx="1"/>
          </p:nvPr>
        </p:nvSpPr>
        <p:spPr/>
        <p:txBody>
          <a:bodyPr>
            <a:normAutofit fontScale="92500"/>
          </a:bodyPr>
          <a:lstStyle/>
          <a:p>
            <a:r>
              <a:rPr lang="nl-NL" dirty="0"/>
              <a:t>Afschaffen doorsneesystematiek vergt adequate compensatie</a:t>
            </a:r>
          </a:p>
          <a:p>
            <a:r>
              <a:rPr lang="nl-NL" dirty="0"/>
              <a:t>Tijdelijke verruiming fiscaal kader</a:t>
            </a:r>
          </a:p>
          <a:p>
            <a:pPr lvl="1">
              <a:buFont typeface="Courier New" panose="02070309020205020404" pitchFamily="49" charset="0"/>
              <a:buChar char="o"/>
            </a:pPr>
            <a:r>
              <a:rPr lang="nl-NL" dirty="0"/>
              <a:t>Tijdelijk twee kaders naast elkaar handhaven (overgangsperiode)</a:t>
            </a:r>
          </a:p>
          <a:p>
            <a:pPr lvl="1">
              <a:buFont typeface="Courier New" panose="02070309020205020404" pitchFamily="49" charset="0"/>
              <a:buChar char="o"/>
            </a:pPr>
            <a:r>
              <a:rPr lang="nl-NL" dirty="0"/>
              <a:t>Extra premie bovenop de vlakke leeftijdsonafhankelijke premie </a:t>
            </a:r>
          </a:p>
          <a:p>
            <a:r>
              <a:rPr lang="nl-NL" dirty="0"/>
              <a:t>Bronnen:</a:t>
            </a:r>
          </a:p>
          <a:p>
            <a:pPr lvl="1">
              <a:buFont typeface="Courier New" panose="02070309020205020404" pitchFamily="49" charset="0"/>
              <a:buChar char="o"/>
            </a:pPr>
            <a:r>
              <a:rPr lang="nl-NL" dirty="0"/>
              <a:t>Langere beleggingshorizon door front </a:t>
            </a:r>
            <a:r>
              <a:rPr lang="nl-NL" dirty="0" err="1"/>
              <a:t>loading</a:t>
            </a:r>
            <a:endParaRPr lang="nl-NL" dirty="0"/>
          </a:p>
          <a:p>
            <a:pPr lvl="1">
              <a:buFont typeface="Courier New" panose="02070309020205020404" pitchFamily="49" charset="0"/>
              <a:buChar char="o"/>
            </a:pPr>
            <a:r>
              <a:rPr lang="nl-NL" dirty="0"/>
              <a:t>Contract zonder garanties</a:t>
            </a:r>
          </a:p>
          <a:p>
            <a:pPr lvl="1">
              <a:buFont typeface="Courier New" panose="02070309020205020404" pitchFamily="49" charset="0"/>
              <a:buChar char="o"/>
            </a:pPr>
            <a:r>
              <a:rPr lang="nl-NL" dirty="0"/>
              <a:t>Premieniveau 2017 (dus voor verhoging pensioenleeftijd naar 68)</a:t>
            </a:r>
          </a:p>
          <a:p>
            <a:pPr lvl="1">
              <a:buFont typeface="Courier New" panose="02070309020205020404" pitchFamily="49" charset="0"/>
              <a:buChar char="o"/>
            </a:pPr>
            <a:r>
              <a:rPr lang="nl-NL" dirty="0"/>
              <a:t>Buffers?</a:t>
            </a:r>
          </a:p>
          <a:p>
            <a:pPr lvl="1">
              <a:buFont typeface="Courier New" panose="02070309020205020404" pitchFamily="49" charset="0"/>
              <a:buChar char="o"/>
            </a:pPr>
            <a:r>
              <a:rPr lang="nl-NL" dirty="0"/>
              <a:t>Premie (opslag) met fiscale faciliteit (1 miljard)</a:t>
            </a:r>
          </a:p>
          <a:p>
            <a:endParaRPr lang="nl-NL" dirty="0"/>
          </a:p>
        </p:txBody>
      </p:sp>
      <p:sp>
        <p:nvSpPr>
          <p:cNvPr id="3" name="Tijdelijke aanduiding voor dianummer 2"/>
          <p:cNvSpPr>
            <a:spLocks noGrp="1"/>
          </p:cNvSpPr>
          <p:nvPr>
            <p:ph type="sldNum" sz="quarter" idx="11"/>
          </p:nvPr>
        </p:nvSpPr>
        <p:spPr/>
        <p:txBody>
          <a:bodyPr/>
          <a:lstStyle/>
          <a:p>
            <a:fld id="{96B3AEAF-490E-4655-9F8F-97D43062F262}" type="slidenum">
              <a:rPr lang="nl-NL" smtClean="0"/>
              <a:t>11</a:t>
            </a:fld>
            <a:endParaRPr lang="nl-NL"/>
          </a:p>
        </p:txBody>
      </p:sp>
    </p:spTree>
    <p:extLst>
      <p:ext uri="{BB962C8B-B14F-4D97-AF65-F5344CB8AC3E}">
        <p14:creationId xmlns:p14="http://schemas.microsoft.com/office/powerpoint/2010/main" val="37764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EF02-5CEE-4976-9AE9-2118DAED3429}"/>
              </a:ext>
            </a:extLst>
          </p:cNvPr>
          <p:cNvSpPr>
            <a:spLocks noGrp="1"/>
          </p:cNvSpPr>
          <p:nvPr>
            <p:ph type="title"/>
          </p:nvPr>
        </p:nvSpPr>
        <p:spPr/>
        <p:txBody>
          <a:bodyPr/>
          <a:lstStyle/>
          <a:p>
            <a:r>
              <a:rPr lang="nl-NL" dirty="0"/>
              <a:t>Compensatie</a:t>
            </a:r>
          </a:p>
        </p:txBody>
      </p:sp>
      <p:sp>
        <p:nvSpPr>
          <p:cNvPr id="4" name="Slide Number Placeholder 3">
            <a:extLst>
              <a:ext uri="{FF2B5EF4-FFF2-40B4-BE49-F238E27FC236}">
                <a16:creationId xmlns:a16="http://schemas.microsoft.com/office/drawing/2014/main" id="{BAA4B7DB-4B09-47E7-811F-A77AC891B949}"/>
              </a:ext>
            </a:extLst>
          </p:cNvPr>
          <p:cNvSpPr>
            <a:spLocks noGrp="1"/>
          </p:cNvSpPr>
          <p:nvPr>
            <p:ph type="sldNum" sz="quarter" idx="11"/>
          </p:nvPr>
        </p:nvSpPr>
        <p:spPr/>
        <p:txBody>
          <a:bodyPr/>
          <a:lstStyle/>
          <a:p>
            <a:fld id="{0FDBA4AF-902A-5740-8AD3-CF5CB917481A}" type="slidenum">
              <a:rPr lang="nl-NL" smtClean="0"/>
              <a:t>12</a:t>
            </a:fld>
            <a:endParaRPr lang="nl-NL"/>
          </a:p>
        </p:txBody>
      </p:sp>
      <p:pic>
        <p:nvPicPr>
          <p:cNvPr id="5" name="Picture 4">
            <a:extLst>
              <a:ext uri="{FF2B5EF4-FFF2-40B4-BE49-F238E27FC236}">
                <a16:creationId xmlns:a16="http://schemas.microsoft.com/office/drawing/2014/main" id="{0A19E5ED-3481-4D16-AD2A-A849202DBE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5414"/>
            <a:ext cx="8067040" cy="4700905"/>
          </a:xfrm>
          <a:prstGeom prst="rect">
            <a:avLst/>
          </a:prstGeom>
          <a:noFill/>
          <a:ln>
            <a:noFill/>
          </a:ln>
        </p:spPr>
      </p:pic>
    </p:spTree>
    <p:extLst>
      <p:ext uri="{BB962C8B-B14F-4D97-AF65-F5344CB8AC3E}">
        <p14:creationId xmlns:p14="http://schemas.microsoft.com/office/powerpoint/2010/main" val="81016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8E09-B3B5-4D63-9473-948AD7808500}"/>
              </a:ext>
            </a:extLst>
          </p:cNvPr>
          <p:cNvSpPr>
            <a:spLocks noGrp="1"/>
          </p:cNvSpPr>
          <p:nvPr>
            <p:ph type="title"/>
          </p:nvPr>
        </p:nvSpPr>
        <p:spPr/>
        <p:txBody>
          <a:bodyPr/>
          <a:lstStyle/>
          <a:p>
            <a:r>
              <a:rPr lang="nl-NL" dirty="0"/>
              <a:t>Compensatie</a:t>
            </a:r>
          </a:p>
        </p:txBody>
      </p:sp>
      <p:graphicFrame>
        <p:nvGraphicFramePr>
          <p:cNvPr id="5" name="Content Placeholder 4">
            <a:extLst>
              <a:ext uri="{FF2B5EF4-FFF2-40B4-BE49-F238E27FC236}">
                <a16:creationId xmlns:a16="http://schemas.microsoft.com/office/drawing/2014/main" id="{57BC6D18-AF69-4525-AF82-A86E85CD0006}"/>
              </a:ext>
            </a:extLst>
          </p:cNvPr>
          <p:cNvGraphicFramePr>
            <a:graphicFrameLocks noGrp="1"/>
          </p:cNvGraphicFramePr>
          <p:nvPr>
            <p:ph idx="1"/>
            <p:extLst>
              <p:ext uri="{D42A27DB-BD31-4B8C-83A1-F6EECF244321}">
                <p14:modId xmlns:p14="http://schemas.microsoft.com/office/powerpoint/2010/main" val="3582302073"/>
              </p:ext>
            </p:extLst>
          </p:nvPr>
        </p:nvGraphicFramePr>
        <p:xfrm>
          <a:off x="457200" y="1126523"/>
          <a:ext cx="8229600" cy="4972305"/>
        </p:xfrm>
        <a:graphic>
          <a:graphicData uri="http://schemas.openxmlformats.org/drawingml/2006/table">
            <a:tbl>
              <a:tblPr firstRow="1" firstCol="1" bandRow="1">
                <a:tableStyleId>{5C22544A-7EE6-4342-B048-85BDC9FD1C3A}</a:tableStyleId>
              </a:tblPr>
              <a:tblGrid>
                <a:gridCol w="1591719">
                  <a:extLst>
                    <a:ext uri="{9D8B030D-6E8A-4147-A177-3AD203B41FA5}">
                      <a16:colId xmlns:a16="http://schemas.microsoft.com/office/drawing/2014/main" val="3570950746"/>
                    </a:ext>
                  </a:extLst>
                </a:gridCol>
                <a:gridCol w="939938">
                  <a:extLst>
                    <a:ext uri="{9D8B030D-6E8A-4147-A177-3AD203B41FA5}">
                      <a16:colId xmlns:a16="http://schemas.microsoft.com/office/drawing/2014/main" val="585888862"/>
                    </a:ext>
                  </a:extLst>
                </a:gridCol>
                <a:gridCol w="837025">
                  <a:extLst>
                    <a:ext uri="{9D8B030D-6E8A-4147-A177-3AD203B41FA5}">
                      <a16:colId xmlns:a16="http://schemas.microsoft.com/office/drawing/2014/main" val="3461230318"/>
                    </a:ext>
                  </a:extLst>
                </a:gridCol>
                <a:gridCol w="991394">
                  <a:extLst>
                    <a:ext uri="{9D8B030D-6E8A-4147-A177-3AD203B41FA5}">
                      <a16:colId xmlns:a16="http://schemas.microsoft.com/office/drawing/2014/main" val="487182779"/>
                    </a:ext>
                  </a:extLst>
                </a:gridCol>
                <a:gridCol w="827591">
                  <a:extLst>
                    <a:ext uri="{9D8B030D-6E8A-4147-A177-3AD203B41FA5}">
                      <a16:colId xmlns:a16="http://schemas.microsoft.com/office/drawing/2014/main" val="2170977341"/>
                    </a:ext>
                  </a:extLst>
                </a:gridCol>
                <a:gridCol w="1107171">
                  <a:extLst>
                    <a:ext uri="{9D8B030D-6E8A-4147-A177-3AD203B41FA5}">
                      <a16:colId xmlns:a16="http://schemas.microsoft.com/office/drawing/2014/main" val="3981751704"/>
                    </a:ext>
                  </a:extLst>
                </a:gridCol>
                <a:gridCol w="827591">
                  <a:extLst>
                    <a:ext uri="{9D8B030D-6E8A-4147-A177-3AD203B41FA5}">
                      <a16:colId xmlns:a16="http://schemas.microsoft.com/office/drawing/2014/main" val="3451771254"/>
                    </a:ext>
                  </a:extLst>
                </a:gridCol>
                <a:gridCol w="1107171">
                  <a:extLst>
                    <a:ext uri="{9D8B030D-6E8A-4147-A177-3AD203B41FA5}">
                      <a16:colId xmlns:a16="http://schemas.microsoft.com/office/drawing/2014/main" val="2793442010"/>
                    </a:ext>
                  </a:extLst>
                </a:gridCol>
              </a:tblGrid>
              <a:tr h="423744">
                <a:tc>
                  <a:txBody>
                    <a:bodyPr/>
                    <a:lstStyle/>
                    <a:p>
                      <a:endParaRPr lang="nl-NL"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US" sz="1400">
                          <a:effectLst/>
                        </a:rPr>
                        <a:t>Totale transitiekosten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nl-NL"/>
                    </a:p>
                  </a:txBody>
                  <a:tcPr/>
                </a:tc>
                <a:tc gridSpan="2">
                  <a:txBody>
                    <a:bodyPr/>
                    <a:lstStyle/>
                    <a:p>
                      <a:pPr algn="ctr">
                        <a:lnSpc>
                          <a:spcPct val="107000"/>
                        </a:lnSpc>
                        <a:spcAft>
                          <a:spcPts val="0"/>
                        </a:spcAft>
                      </a:pPr>
                      <a:r>
                        <a:rPr lang="en-US" sz="1400" dirty="0" err="1">
                          <a:effectLst/>
                        </a:rPr>
                        <a:t>Transitiekosten</a:t>
                      </a:r>
                      <a:r>
                        <a:rPr lang="en-US" sz="1400" dirty="0">
                          <a:effectLst/>
                        </a:rPr>
                        <a:t> </a:t>
                      </a:r>
                      <a:br>
                        <a:rPr lang="en-US" sz="1400" dirty="0">
                          <a:effectLst/>
                        </a:rPr>
                      </a:br>
                      <a:r>
                        <a:rPr lang="en-US" sz="1400" dirty="0" err="1">
                          <a:effectLst/>
                        </a:rPr>
                        <a:t>jaar</a:t>
                      </a:r>
                      <a:r>
                        <a:rPr lang="en-US" sz="1400" dirty="0">
                          <a:effectLst/>
                        </a:rPr>
                        <a:t> 1</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nl-NL"/>
                    </a:p>
                  </a:txBody>
                  <a:tcPr/>
                </a:tc>
                <a:extLst>
                  <a:ext uri="{0D108BD9-81ED-4DB2-BD59-A6C34878D82A}">
                    <a16:rowId xmlns:a16="http://schemas.microsoft.com/office/drawing/2014/main" val="867543267"/>
                  </a:ext>
                </a:extLst>
              </a:tr>
              <a:tr h="425602">
                <a:tc>
                  <a:txBody>
                    <a:bodyPr/>
                    <a:lstStyle/>
                    <a:p>
                      <a:pPr algn="ctr">
                        <a:lnSpc>
                          <a:spcPct val="107000"/>
                        </a:lnSpc>
                        <a:spcAft>
                          <a:spcPts val="0"/>
                        </a:spcAft>
                      </a:pPr>
                      <a:r>
                        <a:rPr lang="en-US" sz="1400" dirty="0" err="1">
                          <a:effectLst/>
                        </a:rPr>
                        <a:t>Leeftijd</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 actieven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Premie</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Grondslag</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 van PG</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in € mln.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 van PG</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in € mln.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6204601"/>
                  </a:ext>
                </a:extLst>
              </a:tr>
              <a:tr h="252265">
                <a:tc>
                  <a:txBody>
                    <a:bodyPr/>
                    <a:lstStyle/>
                    <a:p>
                      <a:pPr algn="ctr">
                        <a:lnSpc>
                          <a:spcPct val="107000"/>
                        </a:lnSpc>
                        <a:spcAft>
                          <a:spcPts val="0"/>
                        </a:spcAft>
                      </a:pPr>
                      <a:r>
                        <a:rPr lang="en-US" sz="1400">
                          <a:effectLst/>
                        </a:rPr>
                        <a:t>&lt; 20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41.377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294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1.337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1185223"/>
                  </a:ext>
                </a:extLst>
              </a:tr>
              <a:tr h="229332">
                <a:tc>
                  <a:txBody>
                    <a:bodyPr/>
                    <a:lstStyle/>
                    <a:p>
                      <a:pPr algn="ctr">
                        <a:lnSpc>
                          <a:spcPct val="107000"/>
                        </a:lnSpc>
                        <a:spcAft>
                          <a:spcPts val="0"/>
                        </a:spcAft>
                      </a:pPr>
                      <a:r>
                        <a:rPr lang="en-US" sz="1400">
                          <a:effectLst/>
                        </a:rPr>
                        <a:t>20 - 24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507.957</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3.611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16.415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3126895"/>
                  </a:ext>
                </a:extLst>
              </a:tr>
              <a:tr h="229332">
                <a:tc>
                  <a:txBody>
                    <a:bodyPr/>
                    <a:lstStyle/>
                    <a:p>
                      <a:pPr algn="ctr">
                        <a:lnSpc>
                          <a:spcPct val="107000"/>
                        </a:lnSpc>
                        <a:spcAft>
                          <a:spcPts val="0"/>
                        </a:spcAft>
                      </a:pPr>
                      <a:r>
                        <a:rPr lang="en-US" sz="1400">
                          <a:effectLst/>
                        </a:rPr>
                        <a:t>25 - 29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632.177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4.494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20.429</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435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551436"/>
                  </a:ext>
                </a:extLst>
              </a:tr>
              <a:tr h="229332">
                <a:tc>
                  <a:txBody>
                    <a:bodyPr/>
                    <a:lstStyle/>
                    <a:p>
                      <a:pPr algn="ctr">
                        <a:lnSpc>
                          <a:spcPct val="107000"/>
                        </a:lnSpc>
                        <a:spcAft>
                          <a:spcPts val="0"/>
                        </a:spcAft>
                      </a:pPr>
                      <a:r>
                        <a:rPr lang="en-US" sz="1400">
                          <a:effectLst/>
                        </a:rPr>
                        <a:t>30 - 34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591.725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4.207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19.122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4.776</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34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2810501"/>
                  </a:ext>
                </a:extLst>
              </a:tr>
              <a:tr h="229332">
                <a:tc>
                  <a:txBody>
                    <a:bodyPr/>
                    <a:lstStyle/>
                    <a:p>
                      <a:pPr algn="ctr">
                        <a:lnSpc>
                          <a:spcPct val="107000"/>
                        </a:lnSpc>
                        <a:spcAft>
                          <a:spcPts val="0"/>
                        </a:spcAft>
                      </a:pPr>
                      <a:r>
                        <a:rPr lang="en-US" sz="1400">
                          <a:effectLst/>
                        </a:rPr>
                        <a:t>35 - 39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569.667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4.050</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18.409</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8.735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135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3236844"/>
                  </a:ext>
                </a:extLst>
              </a:tr>
              <a:tr h="229332">
                <a:tc>
                  <a:txBody>
                    <a:bodyPr/>
                    <a:lstStyle/>
                    <a:p>
                      <a:pPr algn="ctr">
                        <a:lnSpc>
                          <a:spcPct val="107000"/>
                        </a:lnSpc>
                        <a:spcAft>
                          <a:spcPts val="0"/>
                        </a:spcAft>
                      </a:pPr>
                      <a:r>
                        <a:rPr lang="en-US" sz="1400">
                          <a:effectLst/>
                        </a:rPr>
                        <a:t>40 - 44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577.469</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4.105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18.661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63%</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11.760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287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1639089"/>
                  </a:ext>
                </a:extLst>
              </a:tr>
              <a:tr h="229332">
                <a:tc>
                  <a:txBody>
                    <a:bodyPr/>
                    <a:lstStyle/>
                    <a:p>
                      <a:pPr algn="ctr">
                        <a:lnSpc>
                          <a:spcPct val="107000"/>
                        </a:lnSpc>
                        <a:spcAft>
                          <a:spcPts val="0"/>
                        </a:spcAft>
                      </a:pPr>
                      <a:r>
                        <a:rPr lang="en-US" sz="1400">
                          <a:effectLst/>
                        </a:rPr>
                        <a:t>45 - 49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702.531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4.994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22.702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16.095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3,4%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546</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23661"/>
                  </a:ext>
                </a:extLst>
              </a:tr>
              <a:tr h="229332">
                <a:tc>
                  <a:txBody>
                    <a:bodyPr/>
                    <a:lstStyle/>
                    <a:p>
                      <a:pPr algn="ctr">
                        <a:lnSpc>
                          <a:spcPct val="107000"/>
                        </a:lnSpc>
                        <a:spcAft>
                          <a:spcPts val="0"/>
                        </a:spcAft>
                      </a:pPr>
                      <a:r>
                        <a:rPr lang="en-US" sz="1400">
                          <a:effectLst/>
                        </a:rPr>
                        <a:t>50 - 54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726.207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5.163</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23.467</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16.560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735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7346983"/>
                  </a:ext>
                </a:extLst>
              </a:tr>
              <a:tr h="229332">
                <a:tc>
                  <a:txBody>
                    <a:bodyPr/>
                    <a:lstStyle/>
                    <a:p>
                      <a:pPr algn="ctr">
                        <a:lnSpc>
                          <a:spcPct val="107000"/>
                        </a:lnSpc>
                        <a:spcAft>
                          <a:spcPts val="0"/>
                        </a:spcAft>
                      </a:pPr>
                      <a:r>
                        <a:rPr lang="en-US" sz="1400">
                          <a:effectLst/>
                        </a:rPr>
                        <a:t>55 - 59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690.421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4.908</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22.311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13.641</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5,6%</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764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5332479"/>
                  </a:ext>
                </a:extLst>
              </a:tr>
              <a:tr h="229332">
                <a:tc>
                  <a:txBody>
                    <a:bodyPr/>
                    <a:lstStyle/>
                    <a:p>
                      <a:pPr algn="ctr">
                        <a:lnSpc>
                          <a:spcPct val="107000"/>
                        </a:lnSpc>
                        <a:spcAft>
                          <a:spcPts val="0"/>
                        </a:spcAft>
                      </a:pPr>
                      <a:r>
                        <a:rPr lang="en-US" sz="1400">
                          <a:effectLst/>
                        </a:rPr>
                        <a:t>60 - 64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523.555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3.722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16.919</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41%</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6.888</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6,9%</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472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8964054"/>
                  </a:ext>
                </a:extLst>
              </a:tr>
              <a:tr h="229332">
                <a:tc>
                  <a:txBody>
                    <a:bodyPr/>
                    <a:lstStyle/>
                    <a:p>
                      <a:pPr algn="ctr">
                        <a:lnSpc>
                          <a:spcPct val="107000"/>
                        </a:lnSpc>
                        <a:spcAft>
                          <a:spcPts val="0"/>
                        </a:spcAft>
                      </a:pPr>
                      <a:r>
                        <a:rPr lang="en-US" sz="1400">
                          <a:effectLst/>
                        </a:rPr>
                        <a:t>65 - 69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63.304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450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2.046</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245</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8,0%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5543282"/>
                  </a:ext>
                </a:extLst>
              </a:tr>
              <a:tr h="252265">
                <a:tc>
                  <a:txBody>
                    <a:bodyPr/>
                    <a:lstStyle/>
                    <a:p>
                      <a:pPr algn="ctr">
                        <a:lnSpc>
                          <a:spcPct val="107000"/>
                        </a:lnSpc>
                        <a:spcAft>
                          <a:spcPts val="0"/>
                        </a:spcAft>
                      </a:pPr>
                      <a:r>
                        <a:rPr lang="en-US" sz="1400">
                          <a:effectLst/>
                        </a:rPr>
                        <a:t>70 - 74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5126891"/>
                  </a:ext>
                </a:extLst>
              </a:tr>
              <a:tr h="252265">
                <a:tc>
                  <a:txBody>
                    <a:bodyPr/>
                    <a:lstStyle/>
                    <a:p>
                      <a:pPr algn="ctr">
                        <a:lnSpc>
                          <a:spcPct val="107000"/>
                        </a:lnSpc>
                        <a:spcAft>
                          <a:spcPts val="0"/>
                        </a:spcAft>
                      </a:pPr>
                      <a:r>
                        <a:rPr lang="en-US" sz="1400">
                          <a:effectLst/>
                        </a:rPr>
                        <a:t>75 - 79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7598843"/>
                  </a:ext>
                </a:extLst>
              </a:tr>
              <a:tr h="252265">
                <a:tc>
                  <a:txBody>
                    <a:bodyPr/>
                    <a:lstStyle/>
                    <a:p>
                      <a:pPr algn="ctr">
                        <a:lnSpc>
                          <a:spcPct val="107000"/>
                        </a:lnSpc>
                        <a:spcAft>
                          <a:spcPts val="0"/>
                        </a:spcAft>
                      </a:pPr>
                      <a:r>
                        <a:rPr lang="en-US" sz="1400">
                          <a:effectLst/>
                        </a:rPr>
                        <a:t>80 - 84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313831"/>
                  </a:ext>
                </a:extLst>
              </a:tr>
              <a:tr h="252265">
                <a:tc>
                  <a:txBody>
                    <a:bodyPr/>
                    <a:lstStyle/>
                    <a:p>
                      <a:pPr algn="ctr">
                        <a:lnSpc>
                          <a:spcPct val="107000"/>
                        </a:lnSpc>
                        <a:spcAft>
                          <a:spcPts val="0"/>
                        </a:spcAft>
                      </a:pPr>
                      <a:r>
                        <a:rPr lang="en-US" sz="1400">
                          <a:effectLst/>
                        </a:rPr>
                        <a:t>85 - 89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5030623"/>
                  </a:ext>
                </a:extLst>
              </a:tr>
              <a:tr h="252265">
                <a:tc>
                  <a:txBody>
                    <a:bodyPr/>
                    <a:lstStyle/>
                    <a:p>
                      <a:pPr algn="ctr">
                        <a:lnSpc>
                          <a:spcPct val="107000"/>
                        </a:lnSpc>
                        <a:spcAft>
                          <a:spcPts val="0"/>
                        </a:spcAft>
                      </a:pPr>
                      <a:r>
                        <a:rPr lang="en-US" sz="1400">
                          <a:effectLst/>
                        </a:rPr>
                        <a:t>90 - 95 jaar</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6818746"/>
                  </a:ext>
                </a:extLst>
              </a:tr>
              <a:tr h="252265">
                <a:tc>
                  <a:txBody>
                    <a:bodyPr/>
                    <a:lstStyle/>
                    <a:p>
                      <a:pPr algn="ctr">
                        <a:lnSpc>
                          <a:spcPct val="107000"/>
                        </a:lnSpc>
                        <a:spcAft>
                          <a:spcPts val="0"/>
                        </a:spcAft>
                      </a:pPr>
                      <a:r>
                        <a:rPr lang="en-US" sz="1400">
                          <a:effectLst/>
                        </a:rPr>
                        <a:t>Totaal</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5.626.458</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40.000</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181.818</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79.134</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nl-NL" sz="14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2.992</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3635581"/>
                  </a:ext>
                </a:extLst>
              </a:tr>
            </a:tbl>
          </a:graphicData>
        </a:graphic>
      </p:graphicFrame>
      <p:sp>
        <p:nvSpPr>
          <p:cNvPr id="4" name="Slide Number Placeholder 3">
            <a:extLst>
              <a:ext uri="{FF2B5EF4-FFF2-40B4-BE49-F238E27FC236}">
                <a16:creationId xmlns:a16="http://schemas.microsoft.com/office/drawing/2014/main" id="{ED536D7E-4035-45D2-A6AA-9D987DA33893}"/>
              </a:ext>
            </a:extLst>
          </p:cNvPr>
          <p:cNvSpPr>
            <a:spLocks noGrp="1"/>
          </p:cNvSpPr>
          <p:nvPr>
            <p:ph type="sldNum" sz="quarter" idx="11"/>
          </p:nvPr>
        </p:nvSpPr>
        <p:spPr/>
        <p:txBody>
          <a:bodyPr/>
          <a:lstStyle/>
          <a:p>
            <a:fld id="{0FDBA4AF-902A-5740-8AD3-CF5CB917481A}" type="slidenum">
              <a:rPr lang="nl-NL" smtClean="0"/>
              <a:t>13</a:t>
            </a:fld>
            <a:endParaRPr lang="nl-NL"/>
          </a:p>
        </p:txBody>
      </p:sp>
    </p:spTree>
    <p:extLst>
      <p:ext uri="{BB962C8B-B14F-4D97-AF65-F5344CB8AC3E}">
        <p14:creationId xmlns:p14="http://schemas.microsoft.com/office/powerpoint/2010/main" val="333122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Ingevaren</a:t>
            </a:r>
            <a:r>
              <a:rPr lang="en-US" dirty="0"/>
              <a:t> </a:t>
            </a:r>
            <a:r>
              <a:rPr lang="en-US" dirty="0" err="1"/>
              <a:t>rechten</a:t>
            </a:r>
            <a:endParaRPr lang="en-US" dirty="0"/>
          </a:p>
        </p:txBody>
      </p:sp>
      <p:sp>
        <p:nvSpPr>
          <p:cNvPr id="3" name="Content Placeholder 2"/>
          <p:cNvSpPr>
            <a:spLocks noGrp="1"/>
          </p:cNvSpPr>
          <p:nvPr>
            <p:ph idx="1"/>
          </p:nvPr>
        </p:nvSpPr>
        <p:spPr/>
        <p:txBody>
          <a:bodyPr/>
          <a:lstStyle/>
          <a:p>
            <a:endParaRPr lang="nl-NL" dirty="0"/>
          </a:p>
          <a:p>
            <a:r>
              <a:rPr lang="nl-NL" dirty="0"/>
              <a:t>Bij invaren worden alle oude rechten ondergebracht in het nieuwe contract (en wordt daarop nieuwe FTK (</a:t>
            </a:r>
            <a:r>
              <a:rPr lang="nl-NL" dirty="0" err="1"/>
              <a:t>if</a:t>
            </a:r>
            <a:r>
              <a:rPr lang="nl-NL" dirty="0"/>
              <a:t> </a:t>
            </a:r>
            <a:r>
              <a:rPr lang="nl-NL" dirty="0" err="1"/>
              <a:t>any</a:t>
            </a:r>
            <a:r>
              <a:rPr lang="nl-NL" dirty="0"/>
              <a:t>) van toepassing)</a:t>
            </a:r>
          </a:p>
          <a:p>
            <a:endParaRPr lang="nl-NL" dirty="0"/>
          </a:p>
          <a:p>
            <a:r>
              <a:rPr lang="nl-NL" dirty="0"/>
              <a:t>Indien invaren niet verplicht wordt? </a:t>
            </a:r>
            <a:r>
              <a:rPr lang="nl-NL" dirty="0">
                <a:sym typeface="Wingdings" panose="05000000000000000000" pitchFamily="2" charset="2"/>
              </a:rPr>
              <a:t> dan blijft logischerwijs oude FTK daarop van toepassing</a:t>
            </a:r>
            <a:br>
              <a:rPr lang="nl-NL" dirty="0">
                <a:sym typeface="Wingdings" panose="05000000000000000000" pitchFamily="2" charset="2"/>
              </a:rPr>
            </a:br>
            <a:endParaRPr lang="nl-NL" dirty="0">
              <a:sym typeface="Wingdings" panose="05000000000000000000" pitchFamily="2" charset="2"/>
            </a:endParaRPr>
          </a:p>
          <a:p>
            <a:r>
              <a:rPr lang="nl-NL" dirty="0" smtClean="0">
                <a:sym typeface="Wingdings" panose="05000000000000000000" pitchFamily="2" charset="2"/>
              </a:rPr>
              <a:t>Welk </a:t>
            </a:r>
            <a:r>
              <a:rPr lang="nl-NL" dirty="0">
                <a:sym typeface="Wingdings" panose="05000000000000000000" pitchFamily="2" charset="2"/>
              </a:rPr>
              <a:t>fiscale regime op oude rechten van toepassing? </a:t>
            </a:r>
          </a:p>
        </p:txBody>
      </p:sp>
      <p:sp>
        <p:nvSpPr>
          <p:cNvPr id="4" name="Slide Number Placeholder 3"/>
          <p:cNvSpPr>
            <a:spLocks noGrp="1"/>
          </p:cNvSpPr>
          <p:nvPr>
            <p:ph type="sldNum" sz="quarter" idx="11"/>
          </p:nvPr>
        </p:nvSpPr>
        <p:spPr/>
        <p:txBody>
          <a:bodyPr/>
          <a:lstStyle/>
          <a:p>
            <a:fld id="{0FDBA4AF-902A-5740-8AD3-CF5CB917481A}" type="slidenum">
              <a:rPr lang="nl-NL" smtClean="0"/>
              <a:t>14</a:t>
            </a:fld>
            <a:endParaRPr lang="nl-NL"/>
          </a:p>
        </p:txBody>
      </p:sp>
    </p:spTree>
    <p:extLst>
      <p:ext uri="{BB962C8B-B14F-4D97-AF65-F5344CB8AC3E}">
        <p14:creationId xmlns:p14="http://schemas.microsoft.com/office/powerpoint/2010/main" val="148304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Bijkomend</a:t>
            </a:r>
            <a:r>
              <a:rPr lang="en-US" dirty="0"/>
              <a:t> </a:t>
            </a:r>
            <a:r>
              <a:rPr lang="en-US" dirty="0" err="1"/>
              <a:t>voordeel</a:t>
            </a:r>
            <a:r>
              <a:rPr lang="en-US" dirty="0"/>
              <a:t>: </a:t>
            </a:r>
            <a:r>
              <a:rPr lang="en-US" dirty="0" err="1"/>
              <a:t>Integratie</a:t>
            </a:r>
            <a:r>
              <a:rPr lang="en-US" dirty="0"/>
              <a:t> 2e </a:t>
            </a:r>
            <a:r>
              <a:rPr lang="en-US" dirty="0" err="1"/>
              <a:t>en</a:t>
            </a:r>
            <a:r>
              <a:rPr lang="en-US" dirty="0"/>
              <a:t> 3e </a:t>
            </a:r>
            <a:r>
              <a:rPr lang="en-US" dirty="0" err="1"/>
              <a:t>pijler</a:t>
            </a:r>
            <a:endParaRPr lang="en-US" dirty="0"/>
          </a:p>
        </p:txBody>
      </p:sp>
      <p:sp>
        <p:nvSpPr>
          <p:cNvPr id="3" name="Content Placeholder 2"/>
          <p:cNvSpPr>
            <a:spLocks noGrp="1"/>
          </p:cNvSpPr>
          <p:nvPr>
            <p:ph idx="1"/>
          </p:nvPr>
        </p:nvSpPr>
        <p:spPr/>
        <p:txBody>
          <a:bodyPr/>
          <a:lstStyle/>
          <a:p>
            <a:endParaRPr lang="nl-NL" dirty="0"/>
          </a:p>
          <a:p>
            <a:r>
              <a:rPr lang="nl-NL" dirty="0"/>
              <a:t>3e pijler gaat nu al uit van een leeftijdsonafhankelijke fiscale premieregulering (13,3% van de grondslag)</a:t>
            </a:r>
          </a:p>
          <a:p>
            <a:r>
              <a:rPr lang="nl-NL" dirty="0"/>
              <a:t>Bij invoering leeftijdsonafhankelijke premie in 2e pijler kunnen beide pijlers op elkaar worden afgestemd </a:t>
            </a:r>
          </a:p>
          <a:p>
            <a:r>
              <a:rPr lang="nl-NL" dirty="0">
                <a:sym typeface="Wingdings" panose="05000000000000000000" pitchFamily="2" charset="2"/>
              </a:rPr>
              <a:t>Fiscaal level </a:t>
            </a:r>
            <a:r>
              <a:rPr lang="nl-NL" dirty="0" err="1">
                <a:sym typeface="Wingdings" panose="05000000000000000000" pitchFamily="2" charset="2"/>
              </a:rPr>
              <a:t>playing</a:t>
            </a:r>
            <a:r>
              <a:rPr lang="nl-NL" dirty="0">
                <a:sym typeface="Wingdings" panose="05000000000000000000" pitchFamily="2" charset="2"/>
              </a:rPr>
              <a:t> field tussen werknemers en ZZP-</a:t>
            </a:r>
            <a:r>
              <a:rPr lang="nl-NL" dirty="0" err="1">
                <a:sym typeface="Wingdings" panose="05000000000000000000" pitchFamily="2" charset="2"/>
              </a:rPr>
              <a:t>ers</a:t>
            </a:r>
            <a:r>
              <a:rPr lang="nl-NL" dirty="0">
                <a:sym typeface="Wingdings" panose="05000000000000000000" pitchFamily="2" charset="2"/>
              </a:rPr>
              <a:t> / ondernemers</a:t>
            </a:r>
            <a:endParaRPr lang="nl-NL" dirty="0"/>
          </a:p>
          <a:p>
            <a:r>
              <a:rPr lang="nl-NL" dirty="0"/>
              <a:t>Arbeidsvorm Neutraal Pensioenkader (ANP)</a:t>
            </a:r>
          </a:p>
          <a:p>
            <a:r>
              <a:rPr lang="nl-NL" dirty="0"/>
              <a:t>Aandachtspunten:</a:t>
            </a:r>
          </a:p>
          <a:p>
            <a:pPr lvl="1"/>
            <a:r>
              <a:rPr lang="nl-NL" dirty="0"/>
              <a:t>Franchise (deeltijd), auto van de zaak, inhaal/inkoop, </a:t>
            </a:r>
            <a:r>
              <a:rPr lang="nl-NL" dirty="0" err="1"/>
              <a:t>variabilisering</a:t>
            </a:r>
            <a:r>
              <a:rPr lang="nl-NL" dirty="0"/>
              <a:t>, 10% </a:t>
            </a:r>
            <a:r>
              <a:rPr lang="nl-NL" dirty="0" err="1"/>
              <a:t>lump</a:t>
            </a:r>
            <a:r>
              <a:rPr lang="nl-NL" dirty="0"/>
              <a:t> </a:t>
            </a:r>
            <a:r>
              <a:rPr lang="nl-NL" dirty="0" err="1"/>
              <a:t>sum</a:t>
            </a:r>
            <a:r>
              <a:rPr lang="nl-NL" dirty="0"/>
              <a:t> etc.)</a:t>
            </a:r>
          </a:p>
        </p:txBody>
      </p:sp>
      <p:sp>
        <p:nvSpPr>
          <p:cNvPr id="4" name="Slide Number Placeholder 3"/>
          <p:cNvSpPr>
            <a:spLocks noGrp="1"/>
          </p:cNvSpPr>
          <p:nvPr>
            <p:ph type="sldNum" sz="quarter" idx="11"/>
          </p:nvPr>
        </p:nvSpPr>
        <p:spPr/>
        <p:txBody>
          <a:bodyPr/>
          <a:lstStyle/>
          <a:p>
            <a:fld id="{0FDBA4AF-902A-5740-8AD3-CF5CB917481A}" type="slidenum">
              <a:rPr lang="nl-NL" smtClean="0"/>
              <a:t>15</a:t>
            </a:fld>
            <a:endParaRPr lang="nl-NL"/>
          </a:p>
        </p:txBody>
      </p:sp>
    </p:spTree>
    <p:extLst>
      <p:ext uri="{BB962C8B-B14F-4D97-AF65-F5344CB8AC3E}">
        <p14:creationId xmlns:p14="http://schemas.microsoft.com/office/powerpoint/2010/main" val="380357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5000" r="-25000"/>
          </a:stretch>
        </a:blipFill>
        <a:effectLst/>
      </p:bgPr>
    </p:bg>
    <p:spTree>
      <p:nvGrpSpPr>
        <p:cNvPr id="1" name=""/>
        <p:cNvGrpSpPr/>
        <p:nvPr/>
      </p:nvGrpSpPr>
      <p:grpSpPr>
        <a:xfrm>
          <a:off x="0" y="0"/>
          <a:ext cx="0" cy="0"/>
          <a:chOff x="0" y="0"/>
          <a:chExt cx="0" cy="0"/>
        </a:xfrm>
      </p:grpSpPr>
      <p:sp>
        <p:nvSpPr>
          <p:cNvPr id="6" name="Titel 5"/>
          <p:cNvSpPr>
            <a:spLocks noGrp="1"/>
          </p:cNvSpPr>
          <p:nvPr>
            <p:ph type="ctrTitle"/>
          </p:nvPr>
        </p:nvSpPr>
        <p:spPr>
          <a:xfrm>
            <a:off x="4263988" y="1476743"/>
            <a:ext cx="4844273" cy="1470025"/>
          </a:xfrm>
        </p:spPr>
        <p:txBody>
          <a:bodyPr>
            <a:normAutofit/>
          </a:bodyPr>
          <a:lstStyle/>
          <a:p>
            <a:r>
              <a:rPr lang="nl-NL" sz="2800" dirty="0"/>
              <a:t>		b.starink@uvt.nl</a:t>
            </a:r>
            <a:br>
              <a:rPr lang="nl-NL" sz="2800" dirty="0"/>
            </a:br>
            <a:r>
              <a:rPr lang="nl-NL" sz="2800" dirty="0"/>
              <a:t>		@</a:t>
            </a:r>
            <a:r>
              <a:rPr lang="nl-NL" sz="2800" dirty="0" err="1"/>
              <a:t>bastiaanstarink</a:t>
            </a:r>
            <a:endParaRPr lang="nl-NL" sz="2800" dirty="0"/>
          </a:p>
        </p:txBody>
      </p:sp>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r="50649"/>
          <a:stretch/>
        </p:blipFill>
        <p:spPr>
          <a:xfrm>
            <a:off x="4876492" y="2343414"/>
            <a:ext cx="295275" cy="299159"/>
          </a:xfrm>
          <a:prstGeom prst="rect">
            <a:avLst/>
          </a:prstGeom>
        </p:spPr>
      </p:pic>
    </p:spTree>
    <p:extLst>
      <p:ext uri="{BB962C8B-B14F-4D97-AF65-F5344CB8AC3E}">
        <p14:creationId xmlns:p14="http://schemas.microsoft.com/office/powerpoint/2010/main" val="403244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Agenda</a:t>
            </a:r>
          </a:p>
        </p:txBody>
      </p:sp>
      <p:sp>
        <p:nvSpPr>
          <p:cNvPr id="3" name="Tijdelijke aanduiding voor inhoud 2"/>
          <p:cNvSpPr>
            <a:spLocks noGrp="1"/>
          </p:cNvSpPr>
          <p:nvPr>
            <p:ph idx="1"/>
          </p:nvPr>
        </p:nvSpPr>
        <p:spPr/>
        <p:txBody>
          <a:bodyPr>
            <a:noAutofit/>
          </a:bodyPr>
          <a:lstStyle/>
          <a:p>
            <a:pPr marL="457200" indent="-457200">
              <a:buAutoNum type="arabicPeriod"/>
            </a:pPr>
            <a:r>
              <a:rPr lang="nl-NL" dirty="0"/>
              <a:t>Aanleiding onderzoek</a:t>
            </a:r>
          </a:p>
          <a:p>
            <a:pPr marL="457200" indent="-457200">
              <a:buAutoNum type="arabicPeriod"/>
            </a:pPr>
            <a:endParaRPr lang="nl-NL" dirty="0"/>
          </a:p>
          <a:p>
            <a:pPr marL="457200" indent="-457200">
              <a:buAutoNum type="arabicPeriod"/>
            </a:pPr>
            <a:r>
              <a:rPr lang="nl-NL" dirty="0"/>
              <a:t>Nieuw fiscaal pensioenkader:</a:t>
            </a:r>
          </a:p>
          <a:p>
            <a:pPr lvl="1"/>
            <a:r>
              <a:rPr lang="nl-NL" dirty="0"/>
              <a:t>Uniforme maximale premiegrens: met welke elementen en parameters moet rekening gehouden worden?</a:t>
            </a:r>
          </a:p>
          <a:p>
            <a:pPr lvl="1"/>
            <a:r>
              <a:rPr lang="nl-NL" dirty="0"/>
              <a:t>Hoe en hoe vaak wordt het premiemaximum herzien?</a:t>
            </a:r>
          </a:p>
          <a:p>
            <a:pPr lvl="1"/>
            <a:r>
              <a:rPr lang="nl-NL" dirty="0"/>
              <a:t>Een fiscaal overgangsregime</a:t>
            </a:r>
          </a:p>
          <a:p>
            <a:pPr lvl="1"/>
            <a:r>
              <a:rPr lang="nl-NL" dirty="0"/>
              <a:t>Wat doen we met rechten die niet worden ‘ingevaren’?</a:t>
            </a:r>
          </a:p>
          <a:p>
            <a:pPr lvl="1"/>
            <a:r>
              <a:rPr lang="nl-NL" dirty="0"/>
              <a:t>Op weg naar een arbeidsvormneutraal pensioenkader</a:t>
            </a:r>
          </a:p>
          <a:p>
            <a:pPr marL="457200" indent="-457200">
              <a:buFont typeface="+mj-lt"/>
              <a:buAutoNum type="arabicPeriod" startAt="3"/>
            </a:pPr>
            <a:endParaRPr lang="nl-NL" dirty="0"/>
          </a:p>
          <a:p>
            <a:pPr marL="0" lvl="0" indent="0">
              <a:buNone/>
            </a:pPr>
            <a:endParaRPr lang="nl-NL" dirty="0">
              <a:solidFill>
                <a:srgbClr val="003366"/>
              </a:solidFill>
            </a:endParaRPr>
          </a:p>
          <a:p>
            <a:pPr marL="0" lvl="0" indent="0">
              <a:buNone/>
            </a:pPr>
            <a:endParaRPr lang="nl-NL" dirty="0">
              <a:solidFill>
                <a:srgbClr val="003366"/>
              </a:solidFill>
            </a:endParaRPr>
          </a:p>
          <a:p>
            <a:pPr marL="0" lvl="0" indent="0">
              <a:buNone/>
            </a:pPr>
            <a:endParaRPr lang="nl-NL" dirty="0">
              <a:solidFill>
                <a:srgbClr val="003366"/>
              </a:solidFill>
            </a:endParaRPr>
          </a:p>
          <a:p>
            <a:pPr marL="0" indent="0">
              <a:buNone/>
            </a:pPr>
            <a:endParaRPr lang="nl-NL" dirty="0"/>
          </a:p>
        </p:txBody>
      </p:sp>
      <p:sp>
        <p:nvSpPr>
          <p:cNvPr id="4" name="Tijdelijke aanduiding voor dianummer 3"/>
          <p:cNvSpPr>
            <a:spLocks noGrp="1"/>
          </p:cNvSpPr>
          <p:nvPr>
            <p:ph type="sldNum" sz="quarter" idx="11"/>
          </p:nvPr>
        </p:nvSpPr>
        <p:spPr>
          <a:prstGeom prst="rect">
            <a:avLst/>
          </a:prstGeom>
        </p:spPr>
        <p:txBody>
          <a:bodyPr/>
          <a:lstStyle/>
          <a:p>
            <a:fld id="{330E787A-9A0A-4F9D-932D-6BD61FB2F1B3}" type="slidenum">
              <a:rPr lang="en-GB" smtClean="0"/>
              <a:pPr/>
              <a:t>2</a:t>
            </a:fld>
            <a:endParaRPr lang="en-GB"/>
          </a:p>
        </p:txBody>
      </p:sp>
    </p:spTree>
    <p:extLst>
      <p:ext uri="{BB962C8B-B14F-4D97-AF65-F5344CB8AC3E}">
        <p14:creationId xmlns:p14="http://schemas.microsoft.com/office/powerpoint/2010/main" val="312824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Pensioenakkoord 5 juni 2019</a:t>
            </a:r>
            <a:endParaRPr lang="en-GB" dirty="0"/>
          </a:p>
        </p:txBody>
      </p:sp>
      <p:sp>
        <p:nvSpPr>
          <p:cNvPr id="3" name="Tijdelijke aanduiding voor inhoud 2"/>
          <p:cNvSpPr>
            <a:spLocks noGrp="1"/>
          </p:cNvSpPr>
          <p:nvPr>
            <p:ph idx="1"/>
          </p:nvPr>
        </p:nvSpPr>
        <p:spPr/>
        <p:txBody>
          <a:bodyPr>
            <a:noAutofit/>
          </a:bodyPr>
          <a:lstStyle/>
          <a:p>
            <a:pPr marL="0" indent="0">
              <a:buNone/>
            </a:pPr>
            <a:endParaRPr lang="nl-NL" i="1" dirty="0"/>
          </a:p>
          <a:p>
            <a:pPr marL="0" indent="0">
              <a:buNone/>
            </a:pPr>
            <a:endParaRPr lang="nl-NL" i="1" dirty="0"/>
          </a:p>
          <a:p>
            <a:pPr marL="0" indent="0">
              <a:buNone/>
            </a:pPr>
            <a:r>
              <a:rPr lang="nl-NL" i="1" dirty="0"/>
              <a:t>“De omzetting van het fiscale kader leidt op </a:t>
            </a:r>
            <a:r>
              <a:rPr lang="nl-NL" i="1" u="sng" dirty="0"/>
              <a:t>macroniveau niet tot een bezuiniging </a:t>
            </a:r>
            <a:r>
              <a:rPr lang="nl-NL" i="1" dirty="0"/>
              <a:t>ten opzichte van de huidige premiesom. In het nieuwe fiscale kader wordt de uniforme fiscaal gemaximeerde premiegrens, macro bezien, gebaseerd op de huidige ambitie van 75% van het gemiddelde loon in 40 opbouwjaren (hetgeen neerkomt op 80% van het gemiddelde loon in ruim 42 opbouwjaren), waarbij de </a:t>
            </a:r>
            <a:r>
              <a:rPr lang="nl-NL" i="1" u="sng" dirty="0"/>
              <a:t>marktrente</a:t>
            </a:r>
            <a:r>
              <a:rPr lang="nl-NL" i="1" dirty="0"/>
              <a:t> het uitgangspunt is waarbij frequente </a:t>
            </a:r>
            <a:r>
              <a:rPr lang="nl-NL" i="1" u="sng" dirty="0"/>
              <a:t>schommelingen</a:t>
            </a:r>
            <a:r>
              <a:rPr lang="nl-NL" i="1" dirty="0"/>
              <a:t> in de fiscale premiegrens zoveel mogelijk moeten worden </a:t>
            </a:r>
            <a:r>
              <a:rPr lang="nl-NL" i="1" u="sng" dirty="0"/>
              <a:t>voorkomen</a:t>
            </a:r>
            <a:r>
              <a:rPr lang="nl-NL" i="1" dirty="0"/>
              <a:t>.”</a:t>
            </a:r>
            <a:r>
              <a:rPr lang="nl-NL" i="1" baseline="30000" dirty="0"/>
              <a:t> </a:t>
            </a:r>
            <a:endParaRPr lang="nl-NL" dirty="0"/>
          </a:p>
        </p:txBody>
      </p:sp>
      <p:sp>
        <p:nvSpPr>
          <p:cNvPr id="4" name="Tijdelijke aanduiding voor dianummer 3"/>
          <p:cNvSpPr>
            <a:spLocks noGrp="1"/>
          </p:cNvSpPr>
          <p:nvPr>
            <p:ph type="sldNum" sz="quarter" idx="11"/>
          </p:nvPr>
        </p:nvSpPr>
        <p:spPr>
          <a:prstGeom prst="rect">
            <a:avLst/>
          </a:prstGeom>
        </p:spPr>
        <p:txBody>
          <a:bodyPr/>
          <a:lstStyle/>
          <a:p>
            <a:fld id="{330E787A-9A0A-4F9D-932D-6BD61FB2F1B3}" type="slidenum">
              <a:rPr lang="en-GB" smtClean="0"/>
              <a:pPr/>
              <a:t>3</a:t>
            </a:fld>
            <a:endParaRPr lang="en-GB"/>
          </a:p>
        </p:txBody>
      </p:sp>
    </p:spTree>
    <p:extLst>
      <p:ext uri="{BB962C8B-B14F-4D97-AF65-F5344CB8AC3E}">
        <p14:creationId xmlns:p14="http://schemas.microsoft.com/office/powerpoint/2010/main" val="407682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Pensioenakkoord 5 juni 2019</a:t>
            </a:r>
          </a:p>
        </p:txBody>
      </p:sp>
      <p:sp>
        <p:nvSpPr>
          <p:cNvPr id="3" name="Tijdelijke aanduiding voor inhoud 2"/>
          <p:cNvSpPr>
            <a:spLocks noGrp="1"/>
          </p:cNvSpPr>
          <p:nvPr>
            <p:ph idx="1"/>
          </p:nvPr>
        </p:nvSpPr>
        <p:spPr/>
        <p:txBody>
          <a:bodyPr>
            <a:noAutofit/>
          </a:bodyPr>
          <a:lstStyle/>
          <a:p>
            <a:pPr marL="0" indent="0">
              <a:buNone/>
            </a:pPr>
            <a:r>
              <a:rPr lang="nl-NL" dirty="0"/>
              <a:t/>
            </a:r>
            <a:br>
              <a:rPr lang="nl-NL" dirty="0"/>
            </a:br>
            <a:endParaRPr lang="nl-NL" dirty="0"/>
          </a:p>
          <a:p>
            <a:pPr marL="0" indent="0">
              <a:buNone/>
            </a:pPr>
            <a:r>
              <a:rPr lang="nl-NL" i="1" dirty="0"/>
              <a:t>‘Het bovenstaande betekent dat de fiscale ruimte voldoende moet zijn om een </a:t>
            </a:r>
            <a:r>
              <a:rPr lang="nl-NL" i="1" u="sng" dirty="0"/>
              <a:t>adequaat pensioenniveau </a:t>
            </a:r>
            <a:r>
              <a:rPr lang="nl-NL" i="1" dirty="0"/>
              <a:t>te kunnen realiseren en daar een passend premieniveau bij vast te stellen. Dit blijft 80 procent middelloon op basis van ruim 42 jaar pensioenopbouw. Daarbij dient ook rekening te worden gehouden met eventuele </a:t>
            </a:r>
            <a:r>
              <a:rPr lang="nl-NL" i="1" u="sng" dirty="0"/>
              <a:t>gerichte compensatie </a:t>
            </a:r>
            <a:r>
              <a:rPr lang="nl-NL" i="1" dirty="0"/>
              <a:t>waarbij mogelijk nog sprake is van enige herverdeling. Het is essentieel dat een nieuw fiscaal kader alle verschillende regelingen gelijkwaardig en afdoende faciliteert. Het is wenselijk dat het niveau van het fiscale kader bestendig wordt vastgesteld. Dit premiegerichte kader geldt na de overgang voor alle regelingen en alle contracten.’</a:t>
            </a:r>
            <a:endParaRPr lang="en-US" i="1" dirty="0"/>
          </a:p>
        </p:txBody>
      </p:sp>
      <p:sp>
        <p:nvSpPr>
          <p:cNvPr id="4" name="Tijdelijke aanduiding voor dianummer 3"/>
          <p:cNvSpPr>
            <a:spLocks noGrp="1"/>
          </p:cNvSpPr>
          <p:nvPr>
            <p:ph type="sldNum" sz="quarter" idx="11"/>
          </p:nvPr>
        </p:nvSpPr>
        <p:spPr>
          <a:prstGeom prst="rect">
            <a:avLst/>
          </a:prstGeom>
        </p:spPr>
        <p:txBody>
          <a:bodyPr/>
          <a:lstStyle/>
          <a:p>
            <a:fld id="{330E787A-9A0A-4F9D-932D-6BD61FB2F1B3}" type="slidenum">
              <a:rPr lang="en-GB" smtClean="0"/>
              <a:pPr/>
              <a:t>4</a:t>
            </a:fld>
            <a:endParaRPr lang="en-GB"/>
          </a:p>
        </p:txBody>
      </p:sp>
    </p:spTree>
    <p:extLst>
      <p:ext uri="{BB962C8B-B14F-4D97-AF65-F5344CB8AC3E}">
        <p14:creationId xmlns:p14="http://schemas.microsoft.com/office/powerpoint/2010/main" val="364115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Pensioenakkoord 5 juni 2019</a:t>
            </a:r>
          </a:p>
        </p:txBody>
      </p:sp>
      <p:sp>
        <p:nvSpPr>
          <p:cNvPr id="3" name="Tijdelijke aanduiding voor inhoud 2"/>
          <p:cNvSpPr>
            <a:spLocks noGrp="1"/>
          </p:cNvSpPr>
          <p:nvPr>
            <p:ph idx="1"/>
          </p:nvPr>
        </p:nvSpPr>
        <p:spPr/>
        <p:txBody>
          <a:bodyPr>
            <a:noAutofit/>
          </a:bodyPr>
          <a:lstStyle/>
          <a:p>
            <a:pPr marL="0" lvl="0" indent="0">
              <a:buNone/>
            </a:pPr>
            <a:endParaRPr lang="nl-NL" dirty="0">
              <a:solidFill>
                <a:srgbClr val="003366"/>
              </a:solidFill>
            </a:endParaRPr>
          </a:p>
          <a:p>
            <a:pPr marL="0" lvl="0" indent="0">
              <a:buNone/>
            </a:pPr>
            <a:endParaRPr lang="nl-NL" dirty="0">
              <a:solidFill>
                <a:srgbClr val="003366"/>
              </a:solidFill>
            </a:endParaRPr>
          </a:p>
          <a:p>
            <a:pPr marL="0" lvl="0" indent="0">
              <a:buNone/>
            </a:pPr>
            <a:r>
              <a:rPr lang="nl-NL" i="1" dirty="0">
                <a:solidFill>
                  <a:srgbClr val="003366"/>
                </a:solidFill>
              </a:rPr>
              <a:t>‘Deelnemers die nadeel ondervinden van de afschaffing van de doorsneesystematiek in hun te verwachten pensioenresultaat dienen daarvoor adequaat gecompenseerd te worden. Dit moet </a:t>
            </a:r>
            <a:r>
              <a:rPr lang="nl-NL" i="1" u="sng" dirty="0">
                <a:solidFill>
                  <a:srgbClr val="003366"/>
                </a:solidFill>
              </a:rPr>
              <a:t>kostenneutraal</a:t>
            </a:r>
            <a:r>
              <a:rPr lang="nl-NL" i="1" dirty="0">
                <a:solidFill>
                  <a:srgbClr val="003366"/>
                </a:solidFill>
              </a:rPr>
              <a:t> mogelijk zijn. Er wordt onderzoek gedaan in hoeverre uitvoerders deze compensatie kunnen toekennen in het jaar dat wordt overgegaan naar een nieuwe regeling. Hierover dienen harde afspraken te worden gemaakt. Er moet voldoende tijd en ruimte zijn in het fiscale kader om de transitie mogelijk te maken.’</a:t>
            </a:r>
            <a:endParaRPr lang="en-US" i="1" dirty="0">
              <a:solidFill>
                <a:srgbClr val="003366"/>
              </a:solidFill>
            </a:endParaRPr>
          </a:p>
          <a:p>
            <a:endParaRPr lang="en-US" i="1" dirty="0"/>
          </a:p>
        </p:txBody>
      </p:sp>
      <p:sp>
        <p:nvSpPr>
          <p:cNvPr id="4" name="Tijdelijke aanduiding voor dianummer 3"/>
          <p:cNvSpPr>
            <a:spLocks noGrp="1"/>
          </p:cNvSpPr>
          <p:nvPr>
            <p:ph type="sldNum" sz="quarter" idx="11"/>
          </p:nvPr>
        </p:nvSpPr>
        <p:spPr>
          <a:prstGeom prst="rect">
            <a:avLst/>
          </a:prstGeom>
        </p:spPr>
        <p:txBody>
          <a:bodyPr/>
          <a:lstStyle/>
          <a:p>
            <a:fld id="{330E787A-9A0A-4F9D-932D-6BD61FB2F1B3}" type="slidenum">
              <a:rPr lang="en-GB" smtClean="0"/>
              <a:pPr/>
              <a:t>5</a:t>
            </a:fld>
            <a:endParaRPr lang="en-GB"/>
          </a:p>
        </p:txBody>
      </p:sp>
    </p:spTree>
    <p:extLst>
      <p:ext uri="{BB962C8B-B14F-4D97-AF65-F5344CB8AC3E}">
        <p14:creationId xmlns:p14="http://schemas.microsoft.com/office/powerpoint/2010/main" val="107953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35019"/>
            <a:ext cx="8229600" cy="5022713"/>
          </a:xfrm>
        </p:spPr>
        <p:txBody>
          <a:bodyPr>
            <a:normAutofit/>
          </a:bodyPr>
          <a:lstStyle/>
          <a:p>
            <a:r>
              <a:rPr lang="nl-NL" dirty="0"/>
              <a:t>Huidige fiscale kader DC afgeleid van DB: ook bij DC ‘denken’ wij nog in uitkering</a:t>
            </a:r>
          </a:p>
          <a:p>
            <a:r>
              <a:rPr lang="nl-NL" dirty="0"/>
              <a:t>Leidt tot fiscale ongelijkheid op de volgende punten:</a:t>
            </a:r>
          </a:p>
          <a:p>
            <a:pPr lvl="1">
              <a:buFont typeface="Courier New" panose="02070309020205020404" pitchFamily="49" charset="0"/>
              <a:buChar char="o"/>
            </a:pPr>
            <a:r>
              <a:rPr lang="nl-NL" dirty="0"/>
              <a:t>In aanmerking te nemen rekenrente bij premiestaffels</a:t>
            </a:r>
          </a:p>
          <a:p>
            <a:pPr lvl="1">
              <a:buFont typeface="Courier New" panose="02070309020205020404" pitchFamily="49" charset="0"/>
              <a:buChar char="o"/>
            </a:pPr>
            <a:r>
              <a:rPr lang="nl-NL" dirty="0"/>
              <a:t>Betalen voor indexatie</a:t>
            </a:r>
          </a:p>
          <a:p>
            <a:pPr lvl="1">
              <a:buFont typeface="Courier New" panose="02070309020205020404" pitchFamily="49" charset="0"/>
              <a:buChar char="o"/>
            </a:pPr>
            <a:r>
              <a:rPr lang="nl-NL" dirty="0"/>
              <a:t>Herstelpremie</a:t>
            </a:r>
          </a:p>
          <a:p>
            <a:pPr lvl="1">
              <a:buFont typeface="Courier New" panose="02070309020205020404" pitchFamily="49" charset="0"/>
              <a:buChar char="o"/>
            </a:pPr>
            <a:r>
              <a:rPr lang="nl-NL" dirty="0"/>
              <a:t>Solvabiliteitsopslag</a:t>
            </a:r>
          </a:p>
          <a:p>
            <a:r>
              <a:rPr lang="nl-NL" dirty="0"/>
              <a:t>Dat pleit voor een ruimere premie dan de huidige fiscale DC staffels</a:t>
            </a:r>
          </a:p>
          <a:p>
            <a:r>
              <a:rPr lang="nl-NL" dirty="0"/>
              <a:t>Desondanks zal een deel van de regelingen versoberd moeten worden</a:t>
            </a:r>
          </a:p>
        </p:txBody>
      </p:sp>
      <p:sp>
        <p:nvSpPr>
          <p:cNvPr id="6" name="Slide Number Placeholder 5"/>
          <p:cNvSpPr>
            <a:spLocks noGrp="1"/>
          </p:cNvSpPr>
          <p:nvPr>
            <p:ph type="sldNum" sz="quarter" idx="12"/>
          </p:nvPr>
        </p:nvSpPr>
        <p:spPr>
          <a:xfrm>
            <a:off x="6629400" y="6324600"/>
            <a:ext cx="2357437" cy="365125"/>
          </a:xfrm>
        </p:spPr>
        <p:txBody>
          <a:bodyPr/>
          <a:lstStyle/>
          <a:p>
            <a:pPr algn="r"/>
            <a:fld id="{EE8434FB-6440-4808-A9DA-4E11E4C12092}" type="slidenum">
              <a:rPr lang="nl-NL" smtClean="0"/>
              <a:pPr algn="r"/>
              <a:t>6</a:t>
            </a:fld>
            <a:endParaRPr lang="nl-NL"/>
          </a:p>
        </p:txBody>
      </p:sp>
      <p:sp>
        <p:nvSpPr>
          <p:cNvPr id="8" name="Titel 1"/>
          <p:cNvSpPr>
            <a:spLocks noGrp="1"/>
          </p:cNvSpPr>
          <p:nvPr>
            <p:ph type="title"/>
          </p:nvPr>
        </p:nvSpPr>
        <p:spPr>
          <a:xfrm>
            <a:off x="457200" y="-1842"/>
            <a:ext cx="8229600" cy="952242"/>
          </a:xfrm>
        </p:spPr>
        <p:txBody>
          <a:bodyPr>
            <a:normAutofit/>
          </a:bodyPr>
          <a:lstStyle/>
          <a:p>
            <a:r>
              <a:rPr lang="nl-NL" dirty="0"/>
              <a:t>Vaststelling leeftijdsonafhankelijke premie</a:t>
            </a:r>
          </a:p>
        </p:txBody>
      </p:sp>
    </p:spTree>
    <p:extLst>
      <p:ext uri="{BB962C8B-B14F-4D97-AF65-F5344CB8AC3E}">
        <p14:creationId xmlns:p14="http://schemas.microsoft.com/office/powerpoint/2010/main" val="28557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AE00-A9E2-41D5-9524-059E7663A5E5}"/>
              </a:ext>
            </a:extLst>
          </p:cNvPr>
          <p:cNvSpPr>
            <a:spLocks noGrp="1"/>
          </p:cNvSpPr>
          <p:nvPr>
            <p:ph type="title"/>
          </p:nvPr>
        </p:nvSpPr>
        <p:spPr/>
        <p:txBody>
          <a:bodyPr/>
          <a:lstStyle/>
          <a:p>
            <a:r>
              <a:rPr lang="nl-NL" dirty="0"/>
              <a:t>Methoden</a:t>
            </a:r>
          </a:p>
        </p:txBody>
      </p:sp>
      <p:sp>
        <p:nvSpPr>
          <p:cNvPr id="3" name="Content Placeholder 2">
            <a:extLst>
              <a:ext uri="{FF2B5EF4-FFF2-40B4-BE49-F238E27FC236}">
                <a16:creationId xmlns:a16="http://schemas.microsoft.com/office/drawing/2014/main" id="{BC1C58B7-9FEC-4A3E-94F8-B34A7D313F9A}"/>
              </a:ext>
            </a:extLst>
          </p:cNvPr>
          <p:cNvSpPr>
            <a:spLocks noGrp="1"/>
          </p:cNvSpPr>
          <p:nvPr>
            <p:ph idx="1"/>
          </p:nvPr>
        </p:nvSpPr>
        <p:spPr/>
        <p:txBody>
          <a:bodyPr/>
          <a:lstStyle/>
          <a:p>
            <a:endParaRPr lang="nl-NL" dirty="0"/>
          </a:p>
          <a:p>
            <a:endParaRPr lang="nl-NL" dirty="0"/>
          </a:p>
          <a:p>
            <a:pPr marL="457200" indent="-457200">
              <a:buFont typeface="+mj-lt"/>
              <a:buAutoNum type="arabicPeriod"/>
            </a:pPr>
            <a:r>
              <a:rPr lang="nl-NL" dirty="0"/>
              <a:t>Actuariële methode</a:t>
            </a:r>
          </a:p>
          <a:p>
            <a:pPr marL="457200" indent="-457200">
              <a:buFont typeface="+mj-lt"/>
              <a:buAutoNum type="arabicPeriod"/>
            </a:pPr>
            <a:endParaRPr lang="nl-NL" dirty="0"/>
          </a:p>
          <a:p>
            <a:pPr marL="457200" indent="-457200">
              <a:buFont typeface="+mj-lt"/>
              <a:buAutoNum type="arabicPeriod"/>
            </a:pPr>
            <a:r>
              <a:rPr lang="nl-NL" dirty="0"/>
              <a:t>Budgetneutraliteit</a:t>
            </a:r>
          </a:p>
        </p:txBody>
      </p:sp>
      <p:sp>
        <p:nvSpPr>
          <p:cNvPr id="4" name="Slide Number Placeholder 3">
            <a:extLst>
              <a:ext uri="{FF2B5EF4-FFF2-40B4-BE49-F238E27FC236}">
                <a16:creationId xmlns:a16="http://schemas.microsoft.com/office/drawing/2014/main" id="{6FBB4A9F-938A-4BBE-855F-5E54B0A32867}"/>
              </a:ext>
            </a:extLst>
          </p:cNvPr>
          <p:cNvSpPr>
            <a:spLocks noGrp="1"/>
          </p:cNvSpPr>
          <p:nvPr>
            <p:ph type="sldNum" sz="quarter" idx="11"/>
          </p:nvPr>
        </p:nvSpPr>
        <p:spPr/>
        <p:txBody>
          <a:bodyPr/>
          <a:lstStyle/>
          <a:p>
            <a:fld id="{0FDBA4AF-902A-5740-8AD3-CF5CB917481A}" type="slidenum">
              <a:rPr lang="nl-NL" smtClean="0"/>
              <a:t>7</a:t>
            </a:fld>
            <a:endParaRPr lang="nl-NL"/>
          </a:p>
        </p:txBody>
      </p:sp>
    </p:spTree>
    <p:extLst>
      <p:ext uri="{BB962C8B-B14F-4D97-AF65-F5344CB8AC3E}">
        <p14:creationId xmlns:p14="http://schemas.microsoft.com/office/powerpoint/2010/main" val="102987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75CA-B6D9-4E40-87CB-C8EF57439CBF}"/>
              </a:ext>
            </a:extLst>
          </p:cNvPr>
          <p:cNvSpPr>
            <a:spLocks noGrp="1"/>
          </p:cNvSpPr>
          <p:nvPr>
            <p:ph type="title"/>
          </p:nvPr>
        </p:nvSpPr>
        <p:spPr/>
        <p:txBody>
          <a:bodyPr/>
          <a:lstStyle/>
          <a:p>
            <a:r>
              <a:rPr lang="nl-NL" dirty="0"/>
              <a:t>Actuariële methode: parameters		</a:t>
            </a:r>
          </a:p>
        </p:txBody>
      </p:sp>
      <p:sp>
        <p:nvSpPr>
          <p:cNvPr id="3" name="Content Placeholder 2">
            <a:extLst>
              <a:ext uri="{FF2B5EF4-FFF2-40B4-BE49-F238E27FC236}">
                <a16:creationId xmlns:a16="http://schemas.microsoft.com/office/drawing/2014/main" id="{A4630101-7D7F-444F-9C56-039A1C3EF65A}"/>
              </a:ext>
            </a:extLst>
          </p:cNvPr>
          <p:cNvSpPr>
            <a:spLocks noGrp="1"/>
          </p:cNvSpPr>
          <p:nvPr>
            <p:ph idx="1"/>
          </p:nvPr>
        </p:nvSpPr>
        <p:spPr/>
        <p:txBody>
          <a:bodyPr/>
          <a:lstStyle/>
          <a:p>
            <a:endParaRPr lang="nl-NL" dirty="0"/>
          </a:p>
          <a:p>
            <a:r>
              <a:rPr lang="nl-NL" dirty="0"/>
              <a:t>Pensioenambitie</a:t>
            </a:r>
          </a:p>
          <a:p>
            <a:endParaRPr lang="nl-NL" dirty="0"/>
          </a:p>
          <a:p>
            <a:r>
              <a:rPr lang="nl-NL" dirty="0"/>
              <a:t>Rente </a:t>
            </a:r>
          </a:p>
          <a:p>
            <a:endParaRPr lang="nl-NL" dirty="0"/>
          </a:p>
          <a:p>
            <a:r>
              <a:rPr lang="nl-NL" dirty="0"/>
              <a:t>Pensioencomponenten die worden meegenomen</a:t>
            </a:r>
            <a:br>
              <a:rPr lang="nl-NL" dirty="0"/>
            </a:br>
            <a:endParaRPr lang="nl-NL" dirty="0"/>
          </a:p>
          <a:p>
            <a:r>
              <a:rPr lang="nl-NL" dirty="0"/>
              <a:t>Carrière ontwikkeling</a:t>
            </a:r>
          </a:p>
          <a:p>
            <a:endParaRPr lang="nl-NL" dirty="0"/>
          </a:p>
        </p:txBody>
      </p:sp>
      <p:sp>
        <p:nvSpPr>
          <p:cNvPr id="4" name="Slide Number Placeholder 3">
            <a:extLst>
              <a:ext uri="{FF2B5EF4-FFF2-40B4-BE49-F238E27FC236}">
                <a16:creationId xmlns:a16="http://schemas.microsoft.com/office/drawing/2014/main" id="{819E0A25-6F2D-45B8-9A3D-0DEFE51AFA40}"/>
              </a:ext>
            </a:extLst>
          </p:cNvPr>
          <p:cNvSpPr>
            <a:spLocks noGrp="1"/>
          </p:cNvSpPr>
          <p:nvPr>
            <p:ph type="sldNum" sz="quarter" idx="11"/>
          </p:nvPr>
        </p:nvSpPr>
        <p:spPr/>
        <p:txBody>
          <a:bodyPr/>
          <a:lstStyle/>
          <a:p>
            <a:fld id="{0FDBA4AF-902A-5740-8AD3-CF5CB917481A}" type="slidenum">
              <a:rPr lang="nl-NL" smtClean="0"/>
              <a:t>8</a:t>
            </a:fld>
            <a:endParaRPr lang="nl-NL"/>
          </a:p>
        </p:txBody>
      </p:sp>
    </p:spTree>
    <p:extLst>
      <p:ext uri="{BB962C8B-B14F-4D97-AF65-F5344CB8AC3E}">
        <p14:creationId xmlns:p14="http://schemas.microsoft.com/office/powerpoint/2010/main" val="354390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Premieniveau voor OP en NP opbouw</a:t>
            </a:r>
          </a:p>
        </p:txBody>
      </p:sp>
      <p:sp>
        <p:nvSpPr>
          <p:cNvPr id="10" name="Tijdelijke aanduiding voor dianummer 9"/>
          <p:cNvSpPr>
            <a:spLocks noGrp="1"/>
          </p:cNvSpPr>
          <p:nvPr>
            <p:ph type="sldNum" sz="quarter" idx="11"/>
          </p:nvPr>
        </p:nvSpPr>
        <p:spPr>
          <a:prstGeom prst="rect">
            <a:avLst/>
          </a:prstGeom>
        </p:spPr>
        <p:txBody>
          <a:bodyPr/>
          <a:lstStyle/>
          <a:p>
            <a:fld id="{330E787A-9A0A-4F9D-932D-6BD61FB2F1B3}" type="slidenum">
              <a:rPr lang="en-GB" smtClean="0"/>
              <a:pPr/>
              <a:t>9</a:t>
            </a:fld>
            <a:endParaRPr lang="en-GB"/>
          </a:p>
        </p:txBody>
      </p:sp>
      <p:graphicFrame>
        <p:nvGraphicFramePr>
          <p:cNvPr id="4" name="Table 3">
            <a:extLst>
              <a:ext uri="{FF2B5EF4-FFF2-40B4-BE49-F238E27FC236}">
                <a16:creationId xmlns:a16="http://schemas.microsoft.com/office/drawing/2014/main" id="{EA0D76C8-F231-4865-BC9A-6578A6A05DE1}"/>
              </a:ext>
            </a:extLst>
          </p:cNvPr>
          <p:cNvGraphicFramePr>
            <a:graphicFrameLocks noGrp="1"/>
          </p:cNvGraphicFramePr>
          <p:nvPr>
            <p:extLst>
              <p:ext uri="{D42A27DB-BD31-4B8C-83A1-F6EECF244321}">
                <p14:modId xmlns:p14="http://schemas.microsoft.com/office/powerpoint/2010/main" val="2564869435"/>
              </p:ext>
            </p:extLst>
          </p:nvPr>
        </p:nvGraphicFramePr>
        <p:xfrm>
          <a:off x="599440" y="2022601"/>
          <a:ext cx="6888480" cy="3815461"/>
        </p:xfrm>
        <a:graphic>
          <a:graphicData uri="http://schemas.openxmlformats.org/drawingml/2006/table">
            <a:tbl>
              <a:tblPr firstRow="1" firstCol="1" bandRow="1">
                <a:tableStyleId>{5C22544A-7EE6-4342-B048-85BDC9FD1C3A}</a:tableStyleId>
              </a:tblPr>
              <a:tblGrid>
                <a:gridCol w="3952240">
                  <a:extLst>
                    <a:ext uri="{9D8B030D-6E8A-4147-A177-3AD203B41FA5}">
                      <a16:colId xmlns:a16="http://schemas.microsoft.com/office/drawing/2014/main" val="1213546756"/>
                    </a:ext>
                  </a:extLst>
                </a:gridCol>
                <a:gridCol w="2936240">
                  <a:extLst>
                    <a:ext uri="{9D8B030D-6E8A-4147-A177-3AD203B41FA5}">
                      <a16:colId xmlns:a16="http://schemas.microsoft.com/office/drawing/2014/main" val="1354318496"/>
                    </a:ext>
                  </a:extLst>
                </a:gridCol>
              </a:tblGrid>
              <a:tr h="0">
                <a:tc>
                  <a:txBody>
                    <a:bodyPr/>
                    <a:lstStyle/>
                    <a:p>
                      <a:pPr>
                        <a:lnSpc>
                          <a:spcPct val="107000"/>
                        </a:lnSpc>
                        <a:spcAft>
                          <a:spcPts val="0"/>
                        </a:spcAft>
                      </a:pPr>
                      <a:r>
                        <a:rPr lang="nl-NL" sz="1800" dirty="0">
                          <a:effectLst/>
                        </a:rPr>
                        <a:t>Rente</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Premiegrens circa</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6536557"/>
                  </a:ext>
                </a:extLst>
              </a:tr>
              <a:tr h="0">
                <a:tc>
                  <a:txBody>
                    <a:bodyPr/>
                    <a:lstStyle/>
                    <a:p>
                      <a:pPr>
                        <a:lnSpc>
                          <a:spcPct val="107000"/>
                        </a:lnSpc>
                        <a:spcAft>
                          <a:spcPts val="0"/>
                        </a:spcAft>
                      </a:pPr>
                      <a:r>
                        <a:rPr lang="nl-NL" sz="1800" dirty="0">
                          <a:effectLst/>
                        </a:rPr>
                        <a:t>RTS met gewijzigde UFR per 30-9-2019 (30-jaars: 0,22%)</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46%</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5030141"/>
                  </a:ext>
                </a:extLst>
              </a:tr>
              <a:tr h="0">
                <a:tc>
                  <a:txBody>
                    <a:bodyPr/>
                    <a:lstStyle/>
                    <a:p>
                      <a:pPr>
                        <a:lnSpc>
                          <a:spcPct val="107000"/>
                        </a:lnSpc>
                        <a:spcAft>
                          <a:spcPts val="0"/>
                        </a:spcAft>
                      </a:pPr>
                      <a:r>
                        <a:rPr lang="nl-NL" sz="1800" dirty="0">
                          <a:effectLst/>
                        </a:rPr>
                        <a:t>RTS met huidige UFR per 30-9-2019 (30-jaars: 0,46%)</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31%</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502737"/>
                  </a:ext>
                </a:extLst>
              </a:tr>
              <a:tr h="0">
                <a:tc>
                  <a:txBody>
                    <a:bodyPr/>
                    <a:lstStyle/>
                    <a:p>
                      <a:pPr>
                        <a:lnSpc>
                          <a:spcPct val="107000"/>
                        </a:lnSpc>
                        <a:spcAft>
                          <a:spcPts val="0"/>
                        </a:spcAft>
                      </a:pPr>
                      <a:r>
                        <a:rPr lang="nl-NL" sz="1800" dirty="0">
                          <a:effectLst/>
                        </a:rPr>
                        <a:t>RTS met huidige UFR per 30-9-2018 (30-jaars: 1,66%)</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26%</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471801"/>
                  </a:ext>
                </a:extLst>
              </a:tr>
              <a:tr h="0">
                <a:tc>
                  <a:txBody>
                    <a:bodyPr/>
                    <a:lstStyle/>
                    <a:p>
                      <a:pPr>
                        <a:lnSpc>
                          <a:spcPct val="107000"/>
                        </a:lnSpc>
                        <a:spcAft>
                          <a:spcPts val="0"/>
                        </a:spcAft>
                      </a:pPr>
                      <a:r>
                        <a:rPr lang="nl-NL" sz="1800" dirty="0">
                          <a:effectLst/>
                        </a:rPr>
                        <a:t>RTS met huidige UFR per 30-9-2017 (30-jaars: 1,75%)</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24%</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8670079"/>
                  </a:ext>
                </a:extLst>
              </a:tr>
              <a:tr h="0">
                <a:tc>
                  <a:txBody>
                    <a:bodyPr/>
                    <a:lstStyle/>
                    <a:p>
                      <a:pPr>
                        <a:lnSpc>
                          <a:spcPct val="107000"/>
                        </a:lnSpc>
                        <a:spcAft>
                          <a:spcPts val="0"/>
                        </a:spcAft>
                      </a:pPr>
                      <a:r>
                        <a:rPr lang="nl-NL" sz="1800" dirty="0">
                          <a:effectLst/>
                        </a:rPr>
                        <a:t>Vlakke rente: 0%</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53%</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5268855"/>
                  </a:ext>
                </a:extLst>
              </a:tr>
              <a:tr h="0">
                <a:tc>
                  <a:txBody>
                    <a:bodyPr/>
                    <a:lstStyle/>
                    <a:p>
                      <a:pPr>
                        <a:lnSpc>
                          <a:spcPct val="107000"/>
                        </a:lnSpc>
                        <a:spcAft>
                          <a:spcPts val="0"/>
                        </a:spcAft>
                      </a:pPr>
                      <a:r>
                        <a:rPr lang="nl-NL" sz="1800" dirty="0">
                          <a:effectLst/>
                        </a:rPr>
                        <a:t>Vlakke rente: 1%</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38%</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0753707"/>
                  </a:ext>
                </a:extLst>
              </a:tr>
              <a:tr h="0">
                <a:tc>
                  <a:txBody>
                    <a:bodyPr/>
                    <a:lstStyle/>
                    <a:p>
                      <a:pPr>
                        <a:lnSpc>
                          <a:spcPct val="107000"/>
                        </a:lnSpc>
                        <a:spcAft>
                          <a:spcPts val="0"/>
                        </a:spcAft>
                      </a:pPr>
                      <a:r>
                        <a:rPr lang="nl-NL" sz="1800" dirty="0">
                          <a:effectLst/>
                        </a:rPr>
                        <a:t>Vlakke rente: 1,5%</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33%</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209114"/>
                  </a:ext>
                </a:extLst>
              </a:tr>
              <a:tr h="0">
                <a:tc>
                  <a:txBody>
                    <a:bodyPr/>
                    <a:lstStyle/>
                    <a:p>
                      <a:pPr>
                        <a:lnSpc>
                          <a:spcPct val="107000"/>
                        </a:lnSpc>
                        <a:spcAft>
                          <a:spcPts val="0"/>
                        </a:spcAft>
                      </a:pPr>
                      <a:r>
                        <a:rPr lang="nl-NL" sz="1800" dirty="0">
                          <a:effectLst/>
                        </a:rPr>
                        <a:t>Vlakke rente: 2%</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effectLst/>
                        </a:rPr>
                        <a:t>28%</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036623"/>
                  </a:ext>
                </a:extLst>
              </a:tr>
            </a:tbl>
          </a:graphicData>
        </a:graphic>
      </p:graphicFrame>
      <p:sp>
        <p:nvSpPr>
          <p:cNvPr id="5" name="Arrow: Right 4">
            <a:extLst>
              <a:ext uri="{FF2B5EF4-FFF2-40B4-BE49-F238E27FC236}">
                <a16:creationId xmlns:a16="http://schemas.microsoft.com/office/drawing/2014/main" id="{970B2CFE-DAB7-4D2C-B8BE-2405220D15AF}"/>
              </a:ext>
            </a:extLst>
          </p:cNvPr>
          <p:cNvSpPr/>
          <p:nvPr/>
        </p:nvSpPr>
        <p:spPr>
          <a:xfrm flipH="1">
            <a:off x="7630160" y="2956560"/>
            <a:ext cx="1280160" cy="3651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9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FULLLENGTH" val="Tr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03.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0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0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0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10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10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0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0.xml><?xml version="1.0" encoding="utf-8"?>
<p:tagLst xmlns:a="http://schemas.openxmlformats.org/drawingml/2006/main" xmlns:r="http://schemas.openxmlformats.org/officeDocument/2006/relationships" xmlns:p="http://schemas.openxmlformats.org/presentationml/2006/main">
  <p:tag name="FULLLENGTH" val="True"/>
</p:tagLst>
</file>

<file path=ppt/tags/tag1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1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1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7.xml><?xml version="1.0" encoding="utf-8"?>
<p:tagLst xmlns:a="http://schemas.openxmlformats.org/drawingml/2006/main" xmlns:r="http://schemas.openxmlformats.org/officeDocument/2006/relationships" xmlns:p="http://schemas.openxmlformats.org/presentationml/2006/main">
  <p:tag name="FULLLENGTH" val="True"/>
</p:tagLst>
</file>

<file path=ppt/tags/tag118.xml><?xml version="1.0" encoding="utf-8"?>
<p:tagLst xmlns:a="http://schemas.openxmlformats.org/drawingml/2006/main" xmlns:r="http://schemas.openxmlformats.org/officeDocument/2006/relationships" xmlns:p="http://schemas.openxmlformats.org/presentationml/2006/main">
  <p:tag name="FULLLENGTH" val="True"/>
</p:tagLst>
</file>

<file path=ppt/tags/tag11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2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2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2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2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3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1.xml><?xml version="1.0" encoding="utf-8"?>
<p:tagLst xmlns:a="http://schemas.openxmlformats.org/drawingml/2006/main" xmlns:r="http://schemas.openxmlformats.org/officeDocument/2006/relationships" xmlns:p="http://schemas.openxmlformats.org/presentationml/2006/main">
  <p:tag name="FULLLENGTH" val="True"/>
</p:tagLst>
</file>

<file path=ppt/tags/tag13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3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9.xml><?xml version="1.0" encoding="utf-8"?>
<p:tagLst xmlns:a="http://schemas.openxmlformats.org/drawingml/2006/main" xmlns:r="http://schemas.openxmlformats.org/officeDocument/2006/relationships" xmlns:p="http://schemas.openxmlformats.org/presentationml/2006/main">
  <p:tag name="FULLLENGTH" val="True"/>
</p:tagLst>
</file>

<file path=ppt/tags/tag1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40.xml><?xml version="1.0" encoding="utf-8"?>
<p:tagLst xmlns:a="http://schemas.openxmlformats.org/drawingml/2006/main" xmlns:r="http://schemas.openxmlformats.org/officeDocument/2006/relationships" xmlns:p="http://schemas.openxmlformats.org/presentationml/2006/main">
  <p:tag name="FULLLENGTH" val="True"/>
</p:tagLst>
</file>

<file path=ppt/tags/tag14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4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4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4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4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7.xml><?xml version="1.0" encoding="utf-8"?>
<p:tagLst xmlns:a="http://schemas.openxmlformats.org/drawingml/2006/main" xmlns:r="http://schemas.openxmlformats.org/officeDocument/2006/relationships" xmlns:p="http://schemas.openxmlformats.org/presentationml/2006/main">
  <p:tag name="FULLLENGTH" val="True"/>
</p:tagLst>
</file>

<file path=ppt/tags/tag148.xml><?xml version="1.0" encoding="utf-8"?>
<p:tagLst xmlns:a="http://schemas.openxmlformats.org/drawingml/2006/main" xmlns:r="http://schemas.openxmlformats.org/officeDocument/2006/relationships" xmlns:p="http://schemas.openxmlformats.org/presentationml/2006/main">
  <p:tag name="FULLLENGTH" val="True"/>
</p:tagLst>
</file>

<file path=ppt/tags/tag14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5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5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5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5.xml><?xml version="1.0" encoding="utf-8"?>
<p:tagLst xmlns:a="http://schemas.openxmlformats.org/drawingml/2006/main" xmlns:r="http://schemas.openxmlformats.org/officeDocument/2006/relationships" xmlns:p="http://schemas.openxmlformats.org/presentationml/2006/main">
  <p:tag name="FULLLENGTH" val="True"/>
</p:tagLst>
</file>

<file path=ppt/tags/tag156.xml><?xml version="1.0" encoding="utf-8"?>
<p:tagLst xmlns:a="http://schemas.openxmlformats.org/drawingml/2006/main" xmlns:r="http://schemas.openxmlformats.org/officeDocument/2006/relationships" xmlns:p="http://schemas.openxmlformats.org/presentationml/2006/main">
  <p:tag name="FULLLENGTH" val="True"/>
</p:tagLst>
</file>

<file path=ppt/tags/tag157.xml><?xml version="1.0" encoding="utf-8"?>
<p:tagLst xmlns:a="http://schemas.openxmlformats.org/drawingml/2006/main" xmlns:r="http://schemas.openxmlformats.org/officeDocument/2006/relationships" xmlns:p="http://schemas.openxmlformats.org/presentationml/2006/main">
  <p:tag name="FULLLENGTH" val="True"/>
</p:tagLst>
</file>

<file path=ppt/tags/tag15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5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6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6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6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6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6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xml><?xml version="1.0" encoding="utf-8"?>
<p:tagLst xmlns:a="http://schemas.openxmlformats.org/drawingml/2006/main" xmlns:r="http://schemas.openxmlformats.org/officeDocument/2006/relationships" xmlns:p="http://schemas.openxmlformats.org/presentationml/2006/main">
  <p:tag name="FULLLENGTH" val="True"/>
</p:tagLst>
</file>

<file path=ppt/tags/tag17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7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7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7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8.xml><?xml version="1.0" encoding="utf-8"?>
<p:tagLst xmlns:a="http://schemas.openxmlformats.org/drawingml/2006/main" xmlns:r="http://schemas.openxmlformats.org/officeDocument/2006/relationships" xmlns:p="http://schemas.openxmlformats.org/presentationml/2006/main">
  <p:tag name="FULLLENGTH" val="True"/>
</p:tagLst>
</file>

<file path=ppt/tags/tag18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8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8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9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1.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92.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93.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94.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195.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196.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97.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198.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9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1.xml><?xml version="1.0" encoding="utf-8"?>
<p:tagLst xmlns:a="http://schemas.openxmlformats.org/drawingml/2006/main" xmlns:r="http://schemas.openxmlformats.org/officeDocument/2006/relationships" xmlns:p="http://schemas.openxmlformats.org/presentationml/2006/main">
  <p:tag name="FULLLENGTH" val="True"/>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9.xml><?xml version="1.0" encoding="utf-8"?>
<p:tagLst xmlns:a="http://schemas.openxmlformats.org/drawingml/2006/main" xmlns:r="http://schemas.openxmlformats.org/officeDocument/2006/relationships" xmlns:p="http://schemas.openxmlformats.org/presentationml/2006/main">
  <p:tag name="FULLLENGTH" val="True"/>
</p:tagLst>
</file>

<file path=ppt/tags/tag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0.xml><?xml version="1.0" encoding="utf-8"?>
<p:tagLst xmlns:a="http://schemas.openxmlformats.org/drawingml/2006/main" xmlns:r="http://schemas.openxmlformats.org/officeDocument/2006/relationships" xmlns:p="http://schemas.openxmlformats.org/presentationml/2006/main">
  <p:tag name="FULLLENGTH" val="True"/>
</p:tagLst>
</file>

<file path=ppt/tags/tag4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7.xml><?xml version="1.0" encoding="utf-8"?>
<p:tagLst xmlns:a="http://schemas.openxmlformats.org/drawingml/2006/main" xmlns:r="http://schemas.openxmlformats.org/officeDocument/2006/relationships" xmlns:p="http://schemas.openxmlformats.org/presentationml/2006/main">
  <p:tag name="FULLLENGTH" val="True"/>
</p:tagLst>
</file>

<file path=ppt/tags/tag48.xml><?xml version="1.0" encoding="utf-8"?>
<p:tagLst xmlns:a="http://schemas.openxmlformats.org/drawingml/2006/main" xmlns:r="http://schemas.openxmlformats.org/officeDocument/2006/relationships" xmlns:p="http://schemas.openxmlformats.org/presentationml/2006/main">
  <p:tag name="FULLLENGTH" val="True"/>
</p:tagLst>
</file>

<file path=ppt/tags/tag4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5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5.xml><?xml version="1.0" encoding="utf-8"?>
<p:tagLst xmlns:a="http://schemas.openxmlformats.org/drawingml/2006/main" xmlns:r="http://schemas.openxmlformats.org/officeDocument/2006/relationships" xmlns:p="http://schemas.openxmlformats.org/presentationml/2006/main">
  <p:tag name="FULLLENGTH" val="True"/>
</p:tagLst>
</file>

<file path=ppt/tags/tag56.xml><?xml version="1.0" encoding="utf-8"?>
<p:tagLst xmlns:a="http://schemas.openxmlformats.org/drawingml/2006/main" xmlns:r="http://schemas.openxmlformats.org/officeDocument/2006/relationships" xmlns:p="http://schemas.openxmlformats.org/presentationml/2006/main">
  <p:tag name="FULLLENGTH" val="True"/>
</p:tagLst>
</file>

<file path=ppt/tags/tag57.xml><?xml version="1.0" encoding="utf-8"?>
<p:tagLst xmlns:a="http://schemas.openxmlformats.org/drawingml/2006/main" xmlns:r="http://schemas.openxmlformats.org/officeDocument/2006/relationships" xmlns:p="http://schemas.openxmlformats.org/presentationml/2006/main">
  <p:tag name="FULLLENGTH" val="True"/>
</p:tagLst>
</file>

<file path=ppt/tags/tag5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6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7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8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1.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92.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93.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94.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Default Cover v.3"/>
  <p:tag name="SMARTLINKEDSHAPEID" val="SideBar"/>
</p:tagLst>
</file>

<file path=ppt/tags/tag95.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96.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97.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98.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_TilburgUniversity">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visory Proposal">
  <a:themeElements>
    <a:clrScheme name="Smart Report">
      <a:dk1>
        <a:srgbClr val="000000"/>
      </a:dk1>
      <a:lt1>
        <a:srgbClr val="FFFFFF"/>
      </a:lt1>
      <a:dk2>
        <a:srgbClr val="821A1A"/>
      </a:dk2>
      <a:lt2>
        <a:srgbClr val="FFFFFF"/>
      </a:lt2>
      <a:accent1>
        <a:srgbClr val="821A1A"/>
      </a:accent1>
      <a:accent2>
        <a:srgbClr val="D62E1C"/>
      </a:accent2>
      <a:accent3>
        <a:srgbClr val="FFCF48"/>
      </a:accent3>
      <a:accent4>
        <a:srgbClr val="E36A00"/>
      </a:accent4>
      <a:accent5>
        <a:srgbClr val="ABA591"/>
      </a:accent5>
      <a:accent6>
        <a:srgbClr val="877E62"/>
      </a:accent6>
      <a:hlink>
        <a:srgbClr val="821A1A"/>
      </a:hlink>
      <a:folHlink>
        <a:srgbClr val="821A1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3.xml><?xml version="1.0" encoding="utf-8"?>
<a:theme xmlns:a="http://schemas.openxmlformats.org/drawingml/2006/main" name="Intern 16x9 EN">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 16x9 EN.potx" id="{89A9A1F8-2E62-47D1-BBE1-6AE8FE38F4A4}" vid="{D0560002-62DD-4AB4-95CD-0D8E25DBFE31}"/>
    </a:ext>
  </a:extLst>
</a:theme>
</file>

<file path=ppt/theme/theme4.xml><?xml version="1.0" encoding="utf-8"?>
<a:theme xmlns:a="http://schemas.openxmlformats.org/drawingml/2006/main" name="1_Advisory Proposal">
  <a:themeElements>
    <a:clrScheme name="Smart Report">
      <a:dk1>
        <a:srgbClr val="000000"/>
      </a:dk1>
      <a:lt1>
        <a:srgbClr val="FFFFFF"/>
      </a:lt1>
      <a:dk2>
        <a:srgbClr val="821A1A"/>
      </a:dk2>
      <a:lt2>
        <a:srgbClr val="FFFFFF"/>
      </a:lt2>
      <a:accent1>
        <a:srgbClr val="821A1A"/>
      </a:accent1>
      <a:accent2>
        <a:srgbClr val="D62E1C"/>
      </a:accent2>
      <a:accent3>
        <a:srgbClr val="FFCF48"/>
      </a:accent3>
      <a:accent4>
        <a:srgbClr val="E36A00"/>
      </a:accent4>
      <a:accent5>
        <a:srgbClr val="ABA591"/>
      </a:accent5>
      <a:accent6>
        <a:srgbClr val="877E62"/>
      </a:accent6>
      <a:hlink>
        <a:srgbClr val="821A1A"/>
      </a:hlink>
      <a:folHlink>
        <a:srgbClr val="821A1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5.xml><?xml version="1.0" encoding="utf-8"?>
<a:theme xmlns:a="http://schemas.openxmlformats.org/drawingml/2006/main" name="UTI_powerpoint_v2">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2389</TotalTime>
  <Words>1020</Words>
  <Application>Microsoft Office PowerPoint</Application>
  <PresentationFormat>On-screen Show (4:3)</PresentationFormat>
  <Paragraphs>254</Paragraphs>
  <Slides>16</Slides>
  <Notes>8</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33" baseType="lpstr">
      <vt:lpstr>ＭＳ Ｐゴシック</vt:lpstr>
      <vt:lpstr>Arial</vt:lpstr>
      <vt:lpstr>Calibri</vt:lpstr>
      <vt:lpstr>Courier New</vt:lpstr>
      <vt:lpstr>Georgia</vt:lpstr>
      <vt:lpstr>ScalaSans</vt:lpstr>
      <vt:lpstr>Times New Roman</vt:lpstr>
      <vt:lpstr>Verdana</vt:lpstr>
      <vt:lpstr>Wingdings</vt:lpstr>
      <vt:lpstr>Wingdings 3</vt:lpstr>
      <vt:lpstr>ヒラギノ角ゴ Pro W3</vt:lpstr>
      <vt:lpstr>_TilburgUniversity</vt:lpstr>
      <vt:lpstr>Advisory Proposal</vt:lpstr>
      <vt:lpstr>Intern 16x9 EN</vt:lpstr>
      <vt:lpstr>1_Advisory Proposal</vt:lpstr>
      <vt:lpstr>UTI_powerpoint_v2</vt:lpstr>
      <vt:lpstr>think-cell Slide</vt:lpstr>
      <vt:lpstr>Inrichting fiscaal kader bij afschaffing doorsneesystematiek  Bastiaan Starink</vt:lpstr>
      <vt:lpstr>Agenda</vt:lpstr>
      <vt:lpstr>Pensioenakkoord 5 juni 2019</vt:lpstr>
      <vt:lpstr>Pensioenakkoord 5 juni 2019</vt:lpstr>
      <vt:lpstr>Pensioenakkoord 5 juni 2019</vt:lpstr>
      <vt:lpstr>Vaststelling leeftijdsonafhankelijke premie</vt:lpstr>
      <vt:lpstr>Methoden</vt:lpstr>
      <vt:lpstr>Actuariële methode: parameters  </vt:lpstr>
      <vt:lpstr>Premieniveau voor OP en NP opbouw</vt:lpstr>
      <vt:lpstr>Periodieke aanpassing</vt:lpstr>
      <vt:lpstr>Compensatie</vt:lpstr>
      <vt:lpstr>Compensatie</vt:lpstr>
      <vt:lpstr>Compensatie</vt:lpstr>
      <vt:lpstr>Ingevaren rechten</vt:lpstr>
      <vt:lpstr>Bijkomend voordeel: Integratie 2e en 3e pijler</vt:lpstr>
      <vt:lpstr>  b.starink@uvt.nl   @bastiaanstarink</vt:lpstr>
    </vt:vector>
  </TitlesOfParts>
  <Company>PensioenGeMi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Werknemers- en beroepspensioen:  de tweede pijler</dc:title>
  <dc:creator>Gerry Dietvorst</dc:creator>
  <cp:lastModifiedBy>M. van Trier</cp:lastModifiedBy>
  <cp:revision>154</cp:revision>
  <cp:lastPrinted>2016-12-08T17:01:55Z</cp:lastPrinted>
  <dcterms:created xsi:type="dcterms:W3CDTF">2015-04-13T09:04:42Z</dcterms:created>
  <dcterms:modified xsi:type="dcterms:W3CDTF">2020-03-10T08:09:30Z</dcterms:modified>
</cp:coreProperties>
</file>